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5240" r:id="rId22"/>
    <p:sldMasterId id="2147485241" r:id="rId24"/>
    <p:sldMasterId id="2147485242" r:id="rId26"/>
  </p:sldMasterIdLst>
  <p:notesMasterIdLst>
    <p:notesMasterId r:id="rId30"/>
  </p:notesMasterIdLst>
  <p:handoutMasterIdLst>
    <p:handoutMasterId r:id="rId28"/>
  </p:handoutMasterIdLst>
  <p:sldIdLst>
    <p:sldId id="1448" r:id="rId32"/>
    <p:sldId id="1449" r:id="rId33"/>
    <p:sldId id="1451" r:id="rId35"/>
    <p:sldId id="1494" r:id="rId37"/>
    <p:sldId id="1467" r:id="rId39"/>
    <p:sldId id="1495" r:id="rId41"/>
    <p:sldId id="1496" r:id="rId43"/>
    <p:sldId id="1528" r:id="rId45"/>
    <p:sldId id="1497" r:id="rId47"/>
    <p:sldId id="1529" r:id="rId49"/>
    <p:sldId id="1530" r:id="rId51"/>
    <p:sldId id="1531" r:id="rId53"/>
    <p:sldId id="1498" r:id="rId55"/>
    <p:sldId id="1499" r:id="rId57"/>
    <p:sldId id="1500" r:id="rId59"/>
    <p:sldId id="1501" r:id="rId61"/>
    <p:sldId id="1502" r:id="rId63"/>
    <p:sldId id="1503" r:id="rId65"/>
    <p:sldId id="1505" r:id="rId67"/>
    <p:sldId id="1506" r:id="rId69"/>
    <p:sldId id="1507" r:id="rId71"/>
    <p:sldId id="1509" r:id="rId73"/>
    <p:sldId id="1508" r:id="rId75"/>
    <p:sldId id="1504" r:id="rId77"/>
    <p:sldId id="1510" r:id="rId79"/>
    <p:sldId id="1511" r:id="rId81"/>
    <p:sldId id="1512" r:id="rId83"/>
    <p:sldId id="1513" r:id="rId85"/>
    <p:sldId id="1514" r:id="rId87"/>
    <p:sldId id="1515" r:id="rId89"/>
    <p:sldId id="1516" r:id="rId91"/>
    <p:sldId id="1517" r:id="rId93"/>
    <p:sldId id="1518" r:id="rId95"/>
    <p:sldId id="1519" r:id="rId97"/>
    <p:sldId id="1520" r:id="rId99"/>
    <p:sldId id="1521" r:id="rId101"/>
    <p:sldId id="1522" r:id="rId103"/>
    <p:sldId id="1523" r:id="rId105"/>
    <p:sldId id="1524" r:id="rId107"/>
    <p:sldId id="1525" r:id="rId109"/>
    <p:sldId id="1526" r:id="rId111"/>
    <p:sldId id="1464" r:id="rId113"/>
    <p:sldId id="1527" r:id="rId115"/>
    <p:sldId id="1532" r:id="rId117"/>
    <p:sldId id="1533" r:id="rId119"/>
    <p:sldId id="1534" r:id="rId121"/>
    <p:sldId id="1535" r:id="rId123"/>
    <p:sldId id="1536" r:id="rId125"/>
    <p:sldId id="1537" r:id="rId127"/>
    <p:sldId id="1538" r:id="rId129"/>
    <p:sldId id="1539" r:id="rId131"/>
    <p:sldId id="1540" r:id="rId133"/>
    <p:sldId id="1541" r:id="rId135"/>
    <p:sldId id="1542" r:id="rId137"/>
    <p:sldId id="1543" r:id="rId139"/>
    <p:sldId id="1544" r:id="rId141"/>
    <p:sldId id="1545" r:id="rId143"/>
    <p:sldId id="1546" r:id="rId145"/>
    <p:sldId id="1547" r:id="rId147"/>
    <p:sldId id="1548" r:id="rId149"/>
    <p:sldId id="1549" r:id="rId151"/>
    <p:sldId id="1550" r:id="rId153"/>
    <p:sldId id="1551" r:id="rId155"/>
    <p:sldId id="1463" r:id="rId157"/>
    <p:sldId id="1447" r:id="rId158"/>
  </p:sldIdLst>
  <p:sldSz cx="11879580" cy="7920355"/>
  <p:notesSz cx="6797675" cy="9926955"/>
  <p:embeddedFontLst>
    <p:embeddedFont>
      <p:font typeface="나눔고딕" panose="020D0604000000000000" pitchFamily="50" charset="-127"/>
      <p:regular r:id="rId4"/>
      <p:bold r:id="rId2"/>
    </p:embeddedFont>
    <p:embeddedFont>
      <p:font typeface="Wingdings 3" panose="05040102010807070707" pitchFamily="18" charset="2"/>
      <p:regular r:id="rId6"/>
    </p:embeddedFont>
    <p:embeddedFont>
      <p:font typeface="맑은 고딕" panose="020B0503020000020004" pitchFamily="50" charset="-127"/>
      <p:regular r:id="rId1"/>
      <p:bold r:id="rId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512494" algn="l" rtl="0" eaLnBrk="0" fontAlgn="base" hangingPunct="0">
      <a:spcBef>
        <a:spcPct val="0"/>
      </a:spcBef>
      <a:spcAft>
        <a:spcPct val="0"/>
      </a:spcAft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024988" algn="l" rtl="0" eaLnBrk="0" fontAlgn="base" hangingPunct="0">
      <a:spcBef>
        <a:spcPct val="0"/>
      </a:spcBef>
      <a:spcAft>
        <a:spcPct val="0"/>
      </a:spcAft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537484" algn="l" rtl="0" eaLnBrk="0" fontAlgn="base" hangingPunct="0">
      <a:spcBef>
        <a:spcPct val="0"/>
      </a:spcBef>
      <a:spcAft>
        <a:spcPct val="0"/>
      </a:spcAft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049977" algn="l" rtl="0" eaLnBrk="0" fontAlgn="base" hangingPunct="0">
      <a:spcBef>
        <a:spcPct val="0"/>
      </a:spcBef>
      <a:spcAft>
        <a:spcPct val="0"/>
      </a:spcAft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562471" algn="l" defTabSz="1024988" rtl="0" eaLnBrk="1" latinLnBrk="1" hangingPunct="1"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3074964" algn="l" defTabSz="1024988" rtl="0" eaLnBrk="1" latinLnBrk="1" hangingPunct="1"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587460" algn="l" defTabSz="1024988" rtl="0" eaLnBrk="1" latinLnBrk="1" hangingPunct="1"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4099953" algn="l" defTabSz="1024988" rtl="0" eaLnBrk="1" latinLnBrk="1" hangingPunct="1">
      <a:defRPr sz="1345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straintLayout" id="{596762D4-1208-40BD-9F6F-89907E02A741}">
          <p14:sldIdLst>
            <p14:sldId id="1448"/>
            <p14:sldId id="1449"/>
            <p14:sldId id="1451"/>
            <p14:sldId id="1494"/>
            <p14:sldId id="1467"/>
            <p14:sldId id="1495"/>
            <p14:sldId id="1496"/>
            <p14:sldId id="1528"/>
            <p14:sldId id="1497"/>
            <p14:sldId id="1529"/>
            <p14:sldId id="1530"/>
            <p14:sldId id="1531"/>
            <p14:sldId id="1498"/>
            <p14:sldId id="1499"/>
            <p14:sldId id="1500"/>
            <p14:sldId id="1501"/>
            <p14:sldId id="1502"/>
            <p14:sldId id="1503"/>
            <p14:sldId id="1505"/>
            <p14:sldId id="1506"/>
            <p14:sldId id="1507"/>
            <p14:sldId id="1509"/>
            <p14:sldId id="1508"/>
            <p14:sldId id="1504"/>
            <p14:sldId id="1510"/>
            <p14:sldId id="1511"/>
            <p14:sldId id="1512"/>
            <p14:sldId id="1513"/>
            <p14:sldId id="1514"/>
            <p14:sldId id="1515"/>
            <p14:sldId id="1516"/>
            <p14:sldId id="1517"/>
            <p14:sldId id="1518"/>
            <p14:sldId id="1519"/>
            <p14:sldId id="1520"/>
            <p14:sldId id="1521"/>
            <p14:sldId id="1522"/>
            <p14:sldId id="1523"/>
            <p14:sldId id="1524"/>
            <p14:sldId id="1525"/>
            <p14:sldId id="1526"/>
            <p14:sldId id="1464"/>
            <p14:sldId id="1527"/>
            <p14:sldId id="1532"/>
            <p14:sldId id="1533"/>
            <p14:sldId id="1534"/>
            <p14:sldId id="1535"/>
            <p14:sldId id="1536"/>
            <p14:sldId id="1537"/>
            <p14:sldId id="1538"/>
            <p14:sldId id="1539"/>
            <p14:sldId id="1540"/>
            <p14:sldId id="1541"/>
            <p14:sldId id="1542"/>
            <p14:sldId id="1543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463"/>
            <p14:sldId id="1447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21" userDrawn="1">
          <p15:clr>
            <a:srgbClr val="A4A3A4"/>
          </p15:clr>
        </p15:guide>
        <p15:guide id="10" pos="3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46C0A"/>
    <a:srgbClr val="F79646"/>
    <a:srgbClr val="FF3399"/>
    <a:srgbClr val="00CC99"/>
    <a:srgbClr val="FECEE4"/>
    <a:srgbClr val="FF6699"/>
    <a:srgbClr val="009999"/>
    <a:srgbClr val="0099CC"/>
    <a:srgbClr val="97DBC1"/>
    <a:srgbClr val="33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816" autoAdjust="0"/>
    <p:restoredTop sz="96582" autoAdjust="0"/>
  </p:normalViewPr>
  <p:slideViewPr>
    <p:cSldViewPr snapToGrid="0" snapToObjects="1">
      <p:cViewPr varScale="1">
        <p:scale>
          <a:sx n="81" d="100"/>
          <a:sy n="81" d="100"/>
        </p:scale>
        <p:origin x="1134" y="96"/>
      </p:cViewPr>
      <p:guideLst>
        <p:guide orient="horz" pos="221"/>
        <p:guide pos="311"/>
      </p:guideLst>
    </p:cSldViewPr>
  </p:slideViewPr>
  <p:outlineViewPr>
    <p:cViewPr>
      <p:scale>
        <a:sx n="33" d="100"/>
        <a:sy n="33" d="100"/>
      </p:scale>
      <p:origin x="0" y="1356"/>
    </p:cViewPr>
  </p:outlin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5.fntdata"></Relationship><Relationship Id="rId4" Type="http://schemas.openxmlformats.org/officeDocument/2006/relationships/font" Target="fonts/font1.fntdata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3.fntdata"></Relationship><Relationship Id="rId22" Type="http://schemas.openxmlformats.org/officeDocument/2006/relationships/slideMaster" Target="slideMasters/slideMaster1.xml"></Relationship><Relationship Id="rId23" Type="http://schemas.openxmlformats.org/officeDocument/2006/relationships/theme" Target="theme/theme1.xml"></Relationship><Relationship Id="rId24" Type="http://schemas.openxmlformats.org/officeDocument/2006/relationships/slideMaster" Target="slideMasters/slideMaster2.xml"></Relationship><Relationship Id="rId26" Type="http://schemas.openxmlformats.org/officeDocument/2006/relationships/slideMaster" Target="slideMasters/slideMaster3.xml"></Relationship><Relationship Id="rId28" Type="http://schemas.openxmlformats.org/officeDocument/2006/relationships/handoutMaster" Target="handoutMasters/handoutMaster1.xml"></Relationship><Relationship Id="rId30" Type="http://schemas.openxmlformats.org/officeDocument/2006/relationships/notesMaster" Target="notesMasters/notesMaster1.xml"></Relationship><Relationship Id="rId32" Type="http://schemas.openxmlformats.org/officeDocument/2006/relationships/slide" Target="slides/slide1.xml"></Relationship><Relationship Id="rId33" Type="http://schemas.openxmlformats.org/officeDocument/2006/relationships/slide" Target="slides/slide2.xml"></Relationship><Relationship Id="rId35" Type="http://schemas.openxmlformats.org/officeDocument/2006/relationships/slide" Target="slides/slide3.xml"></Relationship><Relationship Id="rId37" Type="http://schemas.openxmlformats.org/officeDocument/2006/relationships/slide" Target="slides/slide4.xml"></Relationship><Relationship Id="rId39" Type="http://schemas.openxmlformats.org/officeDocument/2006/relationships/slide" Target="slides/slide5.xml"></Relationship><Relationship Id="rId41" Type="http://schemas.openxmlformats.org/officeDocument/2006/relationships/slide" Target="slides/slide6.xml"></Relationship><Relationship Id="rId43" Type="http://schemas.openxmlformats.org/officeDocument/2006/relationships/slide" Target="slides/slide7.xml"></Relationship><Relationship Id="rId45" Type="http://schemas.openxmlformats.org/officeDocument/2006/relationships/slide" Target="slides/slide8.xml"></Relationship><Relationship Id="rId47" Type="http://schemas.openxmlformats.org/officeDocument/2006/relationships/slide" Target="slides/slide9.xml"></Relationship><Relationship Id="rId49" Type="http://schemas.openxmlformats.org/officeDocument/2006/relationships/slide" Target="slides/slide10.xml"></Relationship><Relationship Id="rId51" Type="http://schemas.openxmlformats.org/officeDocument/2006/relationships/slide" Target="slides/slide11.xml"></Relationship><Relationship Id="rId53" Type="http://schemas.openxmlformats.org/officeDocument/2006/relationships/slide" Target="slides/slide12.xml"></Relationship><Relationship Id="rId55" Type="http://schemas.openxmlformats.org/officeDocument/2006/relationships/slide" Target="slides/slide13.xml"></Relationship><Relationship Id="rId57" Type="http://schemas.openxmlformats.org/officeDocument/2006/relationships/slide" Target="slides/slide14.xml"></Relationship><Relationship Id="rId59" Type="http://schemas.openxmlformats.org/officeDocument/2006/relationships/slide" Target="slides/slide15.xml"></Relationship><Relationship Id="rId61" Type="http://schemas.openxmlformats.org/officeDocument/2006/relationships/slide" Target="slides/slide16.xml"></Relationship><Relationship Id="rId63" Type="http://schemas.openxmlformats.org/officeDocument/2006/relationships/slide" Target="slides/slide17.xml"></Relationship><Relationship Id="rId65" Type="http://schemas.openxmlformats.org/officeDocument/2006/relationships/slide" Target="slides/slide18.xml"></Relationship><Relationship Id="rId67" Type="http://schemas.openxmlformats.org/officeDocument/2006/relationships/slide" Target="slides/slide19.xml"></Relationship><Relationship Id="rId69" Type="http://schemas.openxmlformats.org/officeDocument/2006/relationships/slide" Target="slides/slide20.xml"></Relationship><Relationship Id="rId71" Type="http://schemas.openxmlformats.org/officeDocument/2006/relationships/slide" Target="slides/slide21.xml"></Relationship><Relationship Id="rId73" Type="http://schemas.openxmlformats.org/officeDocument/2006/relationships/slide" Target="slides/slide22.xml"></Relationship><Relationship Id="rId75" Type="http://schemas.openxmlformats.org/officeDocument/2006/relationships/slide" Target="slides/slide23.xml"></Relationship><Relationship Id="rId77" Type="http://schemas.openxmlformats.org/officeDocument/2006/relationships/slide" Target="slides/slide24.xml"></Relationship><Relationship Id="rId79" Type="http://schemas.openxmlformats.org/officeDocument/2006/relationships/slide" Target="slides/slide25.xml"></Relationship><Relationship Id="rId81" Type="http://schemas.openxmlformats.org/officeDocument/2006/relationships/slide" Target="slides/slide26.xml"></Relationship><Relationship Id="rId83" Type="http://schemas.openxmlformats.org/officeDocument/2006/relationships/slide" Target="slides/slide27.xml"></Relationship><Relationship Id="rId85" Type="http://schemas.openxmlformats.org/officeDocument/2006/relationships/slide" Target="slides/slide28.xml"></Relationship><Relationship Id="rId87" Type="http://schemas.openxmlformats.org/officeDocument/2006/relationships/slide" Target="slides/slide29.xml"></Relationship><Relationship Id="rId89" Type="http://schemas.openxmlformats.org/officeDocument/2006/relationships/slide" Target="slides/slide30.xml"></Relationship><Relationship Id="rId91" Type="http://schemas.openxmlformats.org/officeDocument/2006/relationships/slide" Target="slides/slide31.xml"></Relationship><Relationship Id="rId93" Type="http://schemas.openxmlformats.org/officeDocument/2006/relationships/slide" Target="slides/slide32.xml"></Relationship><Relationship Id="rId95" Type="http://schemas.openxmlformats.org/officeDocument/2006/relationships/slide" Target="slides/slide33.xml"></Relationship><Relationship Id="rId97" Type="http://schemas.openxmlformats.org/officeDocument/2006/relationships/slide" Target="slides/slide34.xml"></Relationship><Relationship Id="rId99" Type="http://schemas.openxmlformats.org/officeDocument/2006/relationships/slide" Target="slides/slide35.xml"></Relationship><Relationship Id="rId101" Type="http://schemas.openxmlformats.org/officeDocument/2006/relationships/slide" Target="slides/slide36.xml"></Relationship><Relationship Id="rId103" Type="http://schemas.openxmlformats.org/officeDocument/2006/relationships/slide" Target="slides/slide37.xml"></Relationship><Relationship Id="rId105" Type="http://schemas.openxmlformats.org/officeDocument/2006/relationships/slide" Target="slides/slide38.xml"></Relationship><Relationship Id="rId107" Type="http://schemas.openxmlformats.org/officeDocument/2006/relationships/slide" Target="slides/slide39.xml"></Relationship><Relationship Id="rId109" Type="http://schemas.openxmlformats.org/officeDocument/2006/relationships/slide" Target="slides/slide40.xml"></Relationship><Relationship Id="rId111" Type="http://schemas.openxmlformats.org/officeDocument/2006/relationships/slide" Target="slides/slide41.xml"></Relationship><Relationship Id="rId113" Type="http://schemas.openxmlformats.org/officeDocument/2006/relationships/slide" Target="slides/slide42.xml"></Relationship><Relationship Id="rId115" Type="http://schemas.openxmlformats.org/officeDocument/2006/relationships/slide" Target="slides/slide43.xml"></Relationship><Relationship Id="rId117" Type="http://schemas.openxmlformats.org/officeDocument/2006/relationships/slide" Target="slides/slide44.xml"></Relationship><Relationship Id="rId119" Type="http://schemas.openxmlformats.org/officeDocument/2006/relationships/slide" Target="slides/slide45.xml"></Relationship><Relationship Id="rId121" Type="http://schemas.openxmlformats.org/officeDocument/2006/relationships/slide" Target="slides/slide46.xml"></Relationship><Relationship Id="rId123" Type="http://schemas.openxmlformats.org/officeDocument/2006/relationships/slide" Target="slides/slide47.xml"></Relationship><Relationship Id="rId125" Type="http://schemas.openxmlformats.org/officeDocument/2006/relationships/slide" Target="slides/slide48.xml"></Relationship><Relationship Id="rId127" Type="http://schemas.openxmlformats.org/officeDocument/2006/relationships/slide" Target="slides/slide49.xml"></Relationship><Relationship Id="rId129" Type="http://schemas.openxmlformats.org/officeDocument/2006/relationships/slide" Target="slides/slide50.xml"></Relationship><Relationship Id="rId131" Type="http://schemas.openxmlformats.org/officeDocument/2006/relationships/slide" Target="slides/slide51.xml"></Relationship><Relationship Id="rId133" Type="http://schemas.openxmlformats.org/officeDocument/2006/relationships/slide" Target="slides/slide52.xml"></Relationship><Relationship Id="rId135" Type="http://schemas.openxmlformats.org/officeDocument/2006/relationships/slide" Target="slides/slide53.xml"></Relationship><Relationship Id="rId137" Type="http://schemas.openxmlformats.org/officeDocument/2006/relationships/slide" Target="slides/slide54.xml"></Relationship><Relationship Id="rId139" Type="http://schemas.openxmlformats.org/officeDocument/2006/relationships/slide" Target="slides/slide55.xml"></Relationship><Relationship Id="rId141" Type="http://schemas.openxmlformats.org/officeDocument/2006/relationships/slide" Target="slides/slide56.xml"></Relationship><Relationship Id="rId143" Type="http://schemas.openxmlformats.org/officeDocument/2006/relationships/slide" Target="slides/slide57.xml"></Relationship><Relationship Id="rId145" Type="http://schemas.openxmlformats.org/officeDocument/2006/relationships/slide" Target="slides/slide58.xml"></Relationship><Relationship Id="rId147" Type="http://schemas.openxmlformats.org/officeDocument/2006/relationships/slide" Target="slides/slide59.xml"></Relationship><Relationship Id="rId149" Type="http://schemas.openxmlformats.org/officeDocument/2006/relationships/slide" Target="slides/slide60.xml"></Relationship><Relationship Id="rId151" Type="http://schemas.openxmlformats.org/officeDocument/2006/relationships/slide" Target="slides/slide61.xml"></Relationship><Relationship Id="rId153" Type="http://schemas.openxmlformats.org/officeDocument/2006/relationships/slide" Target="slides/slide62.xml"></Relationship><Relationship Id="rId155" Type="http://schemas.openxmlformats.org/officeDocument/2006/relationships/slide" Target="slides/slide63.xml"></Relationship><Relationship Id="rId157" Type="http://schemas.openxmlformats.org/officeDocument/2006/relationships/slide" Target="slides/slide64.xml"></Relationship><Relationship Id="rId158" Type="http://schemas.openxmlformats.org/officeDocument/2006/relationships/slide" Target="slides/slide65.xml"></Relationship><Relationship Id="rId160" Type="http://schemas.openxmlformats.org/officeDocument/2006/relationships/viewProps" Target="viewProps.xml"></Relationship><Relationship Id="rId16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1" hangingPunct="0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1" hangingPunct="0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BCD64D82-8C71-40DE-A2CA-41827F44392F}" type="datetimeFigureOut">
              <a:rPr lang="ko-KR" altLang="en-US"/>
              <a:pPr>
                <a:defRPr/>
              </a:pPr>
              <a:t>2017-11-29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1" hangingPunct="0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1" hangingPunct="0">
              <a:defRPr smtClean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F5950DA9-A9A1-43D3-9B80-843DF455DEC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047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F78F3A1C-D882-491E-9DF3-E848F936640E}" type="datetimeFigureOut">
              <a:rPr lang="ko-KR" altLang="en-US"/>
              <a:pPr>
                <a:defRPr/>
              </a:pPr>
              <a:t>2017-11-29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6425" y="744538"/>
            <a:ext cx="5584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b="0" smtClean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E3729AC6-3ADF-4F2E-B7ED-5BCC96641F9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92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345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512494" algn="l" rtl="0" eaLnBrk="0" fontAlgn="base" latinLnBrk="1" hangingPunct="0">
      <a:spcBef>
        <a:spcPct val="30000"/>
      </a:spcBef>
      <a:spcAft>
        <a:spcPct val="0"/>
      </a:spcAft>
      <a:defRPr sz="1345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1024988" algn="l" rtl="0" eaLnBrk="0" fontAlgn="base" latinLnBrk="1" hangingPunct="0">
      <a:spcBef>
        <a:spcPct val="30000"/>
      </a:spcBef>
      <a:spcAft>
        <a:spcPct val="0"/>
      </a:spcAft>
      <a:defRPr sz="1345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537484" algn="l" rtl="0" eaLnBrk="0" fontAlgn="base" latinLnBrk="1" hangingPunct="0">
      <a:spcBef>
        <a:spcPct val="30000"/>
      </a:spcBef>
      <a:spcAft>
        <a:spcPct val="0"/>
      </a:spcAft>
      <a:defRPr sz="1345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2049977" algn="l" rtl="0" eaLnBrk="0" fontAlgn="base" latinLnBrk="1" hangingPunct="0">
      <a:spcBef>
        <a:spcPct val="30000"/>
      </a:spcBef>
      <a:spcAft>
        <a:spcPct val="0"/>
      </a:spcAft>
      <a:defRPr sz="1345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562471" algn="l" defTabSz="1024988" rtl="0" eaLnBrk="1" latinLnBrk="1" hangingPunct="1">
      <a:defRPr sz="1345" kern="1200">
        <a:solidFill>
          <a:schemeClr val="tx1"/>
        </a:solidFill>
        <a:latin typeface="+mn-lt"/>
        <a:ea typeface="+mn-ea"/>
        <a:cs typeface="+mn-cs"/>
      </a:defRPr>
    </a:lvl6pPr>
    <a:lvl7pPr marL="3074964" algn="l" defTabSz="1024988" rtl="0" eaLnBrk="1" latinLnBrk="1" hangingPunct="1">
      <a:defRPr sz="1345" kern="1200">
        <a:solidFill>
          <a:schemeClr val="tx1"/>
        </a:solidFill>
        <a:latin typeface="+mn-lt"/>
        <a:ea typeface="+mn-ea"/>
        <a:cs typeface="+mn-cs"/>
      </a:defRPr>
    </a:lvl7pPr>
    <a:lvl8pPr marL="3587460" algn="l" defTabSz="1024988" rtl="0" eaLnBrk="1" latinLnBrk="1" hangingPunct="1">
      <a:defRPr sz="1345" kern="1200">
        <a:solidFill>
          <a:schemeClr val="tx1"/>
        </a:solidFill>
        <a:latin typeface="+mn-lt"/>
        <a:ea typeface="+mn-ea"/>
        <a:cs typeface="+mn-cs"/>
      </a:defRPr>
    </a:lvl8pPr>
    <a:lvl9pPr marL="4099953" algn="l" defTabSz="1024988" rtl="0" eaLnBrk="1" latinLnBrk="1" hangingPunct="1">
      <a:defRPr sz="13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3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06425" y="744538"/>
            <a:ext cx="55848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5124" name="슬라이드 번호 개체 틀 3"/>
          <p:cNvSpPr txBox="1">
            <a:spLocks noGrp="1"/>
          </p:cNvSpPr>
          <p:nvPr/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79" tIns="45889" rIns="91779" bIns="45889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6AB531-1AFF-4452-BB1F-3227F693F696}" type="slidenum">
              <a:rPr lang="ko-KR" altLang="en-US"/>
              <a:pPr algn="r" eaLnBrk="1" hangingPunct="1">
                <a:spcBef>
                  <a:spcPct val="0"/>
                </a:spcBef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59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06425" y="744538"/>
            <a:ext cx="55848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5124" name="슬라이드 번호 개체 틀 3"/>
          <p:cNvSpPr txBox="1">
            <a:spLocks noGrp="1"/>
          </p:cNvSpPr>
          <p:nvPr/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79" tIns="45889" rIns="91779" bIns="45889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6AB531-1AFF-4452-BB1F-3227F693F696}" type="slidenum">
              <a:rPr lang="ko-KR" altLang="en-US"/>
              <a:pPr algn="r" eaLnBrk="1" hangingPunct="1">
                <a:spcBef>
                  <a:spcPct val="0"/>
                </a:spcBef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214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06425" y="744538"/>
            <a:ext cx="55848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5124" name="슬라이드 번호 개체 틀 3"/>
          <p:cNvSpPr txBox="1">
            <a:spLocks noGrp="1"/>
          </p:cNvSpPr>
          <p:nvPr/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79" tIns="45889" rIns="91779" bIns="45889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6AB531-1AFF-4452-BB1F-3227F693F696}" type="slidenum">
              <a:rPr lang="ko-KR" altLang="en-US"/>
              <a:pPr algn="r" eaLnBrk="1" hangingPunct="1">
                <a:spcBef>
                  <a:spcPct val="0"/>
                </a:spcBef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21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06425" y="744538"/>
            <a:ext cx="55848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5124" name="슬라이드 번호 개체 틀 3"/>
          <p:cNvSpPr txBox="1">
            <a:spLocks noGrp="1"/>
          </p:cNvSpPr>
          <p:nvPr/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79" tIns="45889" rIns="91779" bIns="45889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6AB531-1AFF-4452-BB1F-3227F693F696}" type="slidenum">
              <a:rPr lang="ko-KR" altLang="en-US"/>
              <a:pPr algn="r" eaLnBrk="1" hangingPunct="1">
                <a:spcBef>
                  <a:spcPct val="0"/>
                </a:spcBef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531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06425" y="744538"/>
            <a:ext cx="55848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7172" name="슬라이드 번호 개체 틀 3"/>
          <p:cNvSpPr txBox="1">
            <a:spLocks noGrp="1"/>
          </p:cNvSpPr>
          <p:nvPr/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79" tIns="45889" rIns="91779" bIns="45889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207D1ED-6014-4C97-AB9E-3AB8F342E353}" type="slidenum">
              <a:rPr lang="ko-KR" altLang="en-US"/>
              <a:pPr algn="r" eaLnBrk="1" hangingPunct="1">
                <a:spcBef>
                  <a:spcPct val="0"/>
                </a:spcBef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1616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730" cy="372427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680" cy="446849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8305" cy="49847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온라인 이미지 개체 틀 5121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123" name="텍스트 개체 틀 5122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124" name="텍스트 상자 5123"/>
          <p:cNvSpPr txBox="1">
            <a:spLocks/>
          </p:cNvSpPr>
          <p:nvPr/>
        </p:nvSpPr>
        <p:spPr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730" cy="372427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680" cy="446849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8305" cy="49847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온라인 이미지 개체 틀 5121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123" name="텍스트 개체 틀 5122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124" name="텍스트 상자 5123"/>
          <p:cNvSpPr txBox="1">
            <a:spLocks/>
          </p:cNvSpPr>
          <p:nvPr/>
        </p:nvSpPr>
        <p:spPr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730" cy="372427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680" cy="446849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8305" cy="49847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730" cy="372427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680" cy="446849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8305" cy="49847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>
          <a:xfrm rot="0">
            <a:off x="606425" y="744855"/>
            <a:ext cx="5586730" cy="372427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/>
          </p:nvPr>
        </p:nvSpPr>
        <p:spPr>
          <a:xfrm rot="0">
            <a:off x="679450" y="4715510"/>
            <a:ext cx="5440680" cy="446849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텍스트 상자 7171"/>
          <p:cNvSpPr txBox="1">
            <a:spLocks/>
          </p:cNvSpPr>
          <p:nvPr/>
        </p:nvSpPr>
        <p:spPr>
          <a:xfrm rot="0">
            <a:off x="3850004" y="9428480"/>
            <a:ext cx="2948305" cy="49847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6095" cy="3723639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40045" cy="4467860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670" cy="497839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온라인 이미지 개체 틀 7169"/>
          <p:cNvSpPr txBox="1">
            <a:spLocks noChangeAspect="1"/>
          </p:cNvSpPr>
          <p:nvPr>
            <p:ph type="sldImg"/>
          </p:nvPr>
        </p:nvSpPr>
        <p:spPr bwMode="auto">
          <a:xfrm rot="0">
            <a:off x="606425" y="744855"/>
            <a:ext cx="5585460" cy="372300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1" name="텍스트 개체 틀 7170"/>
          <p:cNvSpPr txBox="1">
            <a:spLocks/>
          </p:cNvSpPr>
          <p:nvPr>
            <p:ph type="body" idx="1"/>
          </p:nvPr>
        </p:nvSpPr>
        <p:spPr bwMode="auto">
          <a:xfrm rot="0">
            <a:off x="679450" y="4715510"/>
            <a:ext cx="5439410" cy="4467225"/>
          </a:xfrm>
          <a:prstGeom prst="rect"/>
          <a:noFill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base" defTabSz="914400" ea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172" name="슬라이드 번호 개체 틀 7171"/>
          <p:cNvSpPr txBox="1">
            <a:spLocks/>
          </p:cNvSpPr>
          <p:nvPr/>
        </p:nvSpPr>
        <p:spPr bwMode="auto">
          <a:xfrm rot="0">
            <a:off x="3850004" y="9428480"/>
            <a:ext cx="2947035" cy="497204"/>
          </a:xfrm>
          <a:prstGeom prst="rect"/>
          <a:noFill/>
          <a:ln w="0">
            <a:noFill/>
            <a:prstDash/>
          </a:ln>
        </p:spPr>
        <p:txBody>
          <a:bodyPr wrap="square" lIns="92075" tIns="45720" rIns="92075" bIns="45720" vert="horz" anchor="b">
            <a:noAutofit/>
          </a:bodyPr>
          <a:lstStyle/>
          <a:p>
            <a:pPr marL="0" indent="0" algn="r" fontAlgn="base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93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289425" y="3544570"/>
            <a:ext cx="3301365" cy="8318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Thank you </a:t>
            </a:r>
            <a:endParaRPr lang="ko-KR" altLang="en-US" sz="4800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>
          <a:xfrm rot="0">
            <a:off x="0" y="0"/>
            <a:ext cx="11880215" cy="792099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2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/>
          </p:cNvSpPr>
          <p:nvPr>
            <p:ph type="title"/>
          </p:nvPr>
        </p:nvSpPr>
        <p:spPr>
          <a:xfrm rot="0">
            <a:off x="456565" y="705485"/>
            <a:ext cx="2047240" cy="32258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35" cap="none" dirty="0" smtClean="0" b="1">
                <a:solidFill>
                  <a:schemeClr val="accent5">
                    <a:lumMod val="50000"/>
                  </a:schemeClr>
                </a:solidFill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21" name="텍스트 개체 틀 20"/>
          <p:cNvSpPr txBox="1">
            <a:spLocks/>
          </p:cNvSpPr>
          <p:nvPr>
            <p:ph type="body"/>
          </p:nvPr>
        </p:nvSpPr>
        <p:spPr>
          <a:xfrm rot="0">
            <a:off x="885190" y="1320165"/>
            <a:ext cx="10366375" cy="10566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08610" indent="-30861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859C"/>
              </a:buClr>
              <a:buSzPct val="90000"/>
              <a:buFont typeface="Wingdings"/>
              <a:buChar char=""/>
            </a:pPr>
            <a:r>
              <a:rPr lang="en-US" altLang="ko-KR" sz="125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668020" indent="-257175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859C"/>
              </a:buClr>
              <a:buSzPct val="70000"/>
              <a:buFont typeface="Wingdings"/>
              <a:buChar char=""/>
            </a:pPr>
            <a:r>
              <a:rPr lang="en-US" altLang="ko-KR" sz="107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둘째 수준</a:t>
            </a:r>
          </a:p>
          <a:p>
            <a:pPr marL="1028065" indent="-205740" algn="l" fontAlgn="auto" defTabSz="914400" ea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1859C"/>
              </a:buClr>
            </a:pPr>
            <a:r>
              <a:rPr lang="en-US" altLang="ko-KR" sz="98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셋째 수준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289179" y="3544521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0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</a:t>
            </a:r>
            <a:endParaRPr lang="ko-KR" altLang="en-US" sz="4800" b="0" dirty="0" smtClean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4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" y="1"/>
            <a:ext cx="11879263" cy="7920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2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4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456860" y="705414"/>
            <a:ext cx="2046651" cy="321642"/>
          </a:xfrm>
          <a:prstGeom prst="rect">
            <a:avLst/>
          </a:prstGeom>
        </p:spPr>
        <p:txBody>
          <a:bodyPr/>
          <a:lstStyle>
            <a:lvl1pPr algn="l">
              <a:defRPr sz="1439" b="1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>
          <a:xfrm>
            <a:off x="885200" y="1319989"/>
            <a:ext cx="10365872" cy="1056005"/>
          </a:xfrm>
          <a:prstGeom prst="rect">
            <a:avLst/>
          </a:prstGeom>
        </p:spPr>
        <p:txBody>
          <a:bodyPr/>
          <a:lstStyle>
            <a:lvl1pPr>
              <a:buClr>
                <a:schemeClr val="accent5">
                  <a:lumMod val="75000"/>
                </a:schemeClr>
              </a:buClr>
              <a:buSzPct val="90000"/>
              <a:buFont typeface="맑은 고딕" pitchFamily="50" charset="-127"/>
              <a:buChar char="■"/>
              <a:defRPr sz="1259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itchFamily="50" charset="-127"/>
                <a:cs typeface="Arial" pitchFamily="34" charset="0"/>
              </a:defRPr>
            </a:lvl1pPr>
            <a:lvl2pPr>
              <a:buClr>
                <a:schemeClr val="accent5">
                  <a:lumMod val="75000"/>
                </a:schemeClr>
              </a:buClr>
              <a:buSzPct val="70000"/>
              <a:buFont typeface="맑은 고딕" pitchFamily="50" charset="-127"/>
              <a:buChar char="■"/>
              <a:defRPr sz="1078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itchFamily="50" charset="-127"/>
                <a:cs typeface="Arial" pitchFamily="34" charset="0"/>
              </a:defRPr>
            </a:lvl2pPr>
            <a:lvl3pPr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  <a:defRPr sz="989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itchFamily="50" charset="-127"/>
                <a:cs typeface="Arial" pitchFamily="34" charset="0"/>
              </a:defRPr>
            </a:lvl3pPr>
            <a:lvl4pPr>
              <a:buNone/>
              <a:defRPr sz="989"/>
            </a:lvl4pPr>
            <a:lvl5pPr>
              <a:defRPr sz="989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24320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616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289425" y="3544570"/>
            <a:ext cx="3301365" cy="8318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Thank you </a:t>
            </a:r>
            <a:endParaRPr lang="ko-KR" altLang="en-US" sz="4800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표지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>
          <a:xfrm rot="0">
            <a:off x="0" y="0"/>
            <a:ext cx="11880215" cy="792099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2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/>
          </p:cNvSpPr>
          <p:nvPr>
            <p:ph type="title"/>
          </p:nvPr>
        </p:nvSpPr>
        <p:spPr>
          <a:xfrm rot="0">
            <a:off x="456565" y="705485"/>
            <a:ext cx="2047240" cy="32258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35" cap="none" dirty="0" smtClean="0" b="1">
                <a:solidFill>
                  <a:schemeClr val="accent5">
                    <a:lumMod val="50000"/>
                  </a:schemeClr>
                </a:solidFill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21" name="텍스트 개체 틀 20"/>
          <p:cNvSpPr txBox="1">
            <a:spLocks/>
          </p:cNvSpPr>
          <p:nvPr>
            <p:ph type="body"/>
          </p:nvPr>
        </p:nvSpPr>
        <p:spPr>
          <a:xfrm rot="0">
            <a:off x="885190" y="1320165"/>
            <a:ext cx="10366375" cy="10566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08610" indent="-30861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859C"/>
              </a:buClr>
              <a:buSzPct val="90000"/>
              <a:buFont typeface="Wingdings"/>
              <a:buChar char=""/>
            </a:pPr>
            <a:r>
              <a:rPr lang="en-US" altLang="ko-KR" sz="125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668020" indent="-257175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859C"/>
              </a:buClr>
              <a:buSzPct val="70000"/>
              <a:buFont typeface="Wingdings"/>
              <a:buChar char=""/>
            </a:pPr>
            <a:r>
              <a:rPr lang="en-US" altLang="ko-KR" sz="107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둘째 수준</a:t>
            </a:r>
          </a:p>
          <a:p>
            <a:pPr marL="1028065" indent="-205740" algn="l" fontAlgn="auto" defTabSz="914400" ea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1859C"/>
              </a:buClr>
            </a:pPr>
            <a:r>
              <a:rPr lang="en-US" altLang="ko-KR" sz="985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셋째 수준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slideLayout" Target="../slideLayouts/slideLayout7.xml"></Relationship><Relationship Id="rId3" Type="http://schemas.openxmlformats.org/officeDocument/2006/relationships/slideLayout" Target="../slideLayouts/slideLayout8.xml"></Relationship><Relationship Id="rId4" Type="http://schemas.openxmlformats.org/officeDocument/2006/relationships/slideLayout" Target="../slideLayouts/slideLayout9.xml"></Relationship><Relationship Id="rId5" Type="http://schemas.openxmlformats.org/officeDocument/2006/relationships/slideLayout" Target="../slideLayouts/slideLayout10.xml"></Relationship><Relationship Id="rId6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slideLayout" Target="../slideLayouts/slideLayout12.xml"></Relationship><Relationship Id="rId3" Type="http://schemas.openxmlformats.org/officeDocument/2006/relationships/slideLayout" Target="../slideLayouts/slideLayout13.xml"></Relationship><Relationship Id="rId4" Type="http://schemas.openxmlformats.org/officeDocument/2006/relationships/slideLayout" Target="../slideLayouts/slideLayout14.xml"></Relationship><Relationship Id="rId5" Type="http://schemas.openxmlformats.org/officeDocument/2006/relationships/slideLayout" Target="../slideLayouts/slideLayout15.xml"></Relationship><Relationship Id="rId6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oup 19"/>
          <p:cNvGraphicFramePr>
            <a:graphicFrameLocks noGrp="1"/>
          </p:cNvGraphicFramePr>
          <p:nvPr/>
        </p:nvGraphicFramePr>
        <p:xfrm>
          <a:off x="334645" y="62230"/>
          <a:ext cx="11217910" cy="7575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593590"/>
                <a:gridCol w="1293495"/>
                <a:gridCol w="3510280"/>
                <a:gridCol w="1820545"/>
              </a:tblGrid>
              <a:tr h="287655">
                <a:tc>
                  <a:txBody>
                    <a:bodyPr/>
                    <a:lstStyle/>
                    <a:p>
                      <a:pPr marL="0" indent="0" algn="l" fontAlgn="base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dirty="0" smtClean="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Review </a:t>
                      </a: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r" fontAlgn="base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900">
                <a:tc gridSpan="3">
                  <a:txBody>
                    <a:bodyPr/>
                    <a:lstStyle/>
                    <a:p>
                      <a:pPr marL="0" indent="0" algn="ctr" fontAlgn="base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r" fontAlgn="base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ectangle 93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478790"/>
            <a:ext cx="1610360" cy="26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6" name="Rectangle 99"/>
          <p:cNvSpPr>
            <a:spLocks noChangeArrowheads="1"/>
          </p:cNvSpPr>
          <p:nvPr userDrawn="1"/>
        </p:nvSpPr>
        <p:spPr bwMode="auto">
          <a:xfrm flipH="1">
            <a:off x="6179185" y="66675"/>
            <a:ext cx="709930" cy="231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latinLnBrk="0" hangingPunct="0">
              <a:lnSpc>
                <a:spcPct val="120000"/>
              </a:lnSpc>
              <a:spcBef>
                <a:spcPct val="50000"/>
              </a:spcBef>
              <a:defRPr/>
            </a:pPr>
            <a:fld id="{EA0B9190-1221-4989-A11F-30071E4ED984}" type="slidenum">
              <a:rPr lang="en-US" altLang="ko-KR" sz="720" b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eaLnBrk="0" latinLnBrk="0" hangingPunct="0">
                <a:lnSpc>
                  <a:spcPct val="120000"/>
                </a:lnSpc>
                <a:spcBef>
                  <a:spcPct val="50000"/>
                </a:spcBef>
                <a:defRPr/>
              </a:pPr>
              <a:t>‹#›</a:t>
            </a:fld>
            <a:endParaRPr lang="en-US" altLang="ko-KR" sz="720" b="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332105" y="787400"/>
            <a:ext cx="236918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4"/>
          <p:cNvSpPr>
            <a:spLocks noGrp="1"/>
          </p:cNvSpPr>
          <p:nvPr>
            <p:ph type="body" idx="1"/>
          </p:nvPr>
        </p:nvSpPr>
        <p:spPr>
          <a:xfrm>
            <a:off x="2614930" y="447675"/>
            <a:ext cx="8937625" cy="32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ko-KR" altLang="en-US" dirty="0" smtClean="0"/>
              <a:t>둘째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hd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1078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1181" algn="ctr" rtl="0" fontAlgn="base" latinLnBrk="1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22362" algn="ctr" rtl="0" fontAlgn="base" latinLnBrk="1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33543" algn="ctr" rtl="0" fontAlgn="base" latinLnBrk="1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44724" algn="ctr" rtl="0" fontAlgn="base" latinLnBrk="1">
        <a:spcBef>
          <a:spcPct val="0"/>
        </a:spcBef>
        <a:spcAft>
          <a:spcPct val="0"/>
        </a:spcAft>
        <a:defRPr sz="3958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08386" indent="-30838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1pPr>
      <a:lvl2pPr marL="668171" indent="-256989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78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027953" indent="-20559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439135" indent="-20559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50314" indent="-20559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61495" indent="-205590" algn="l" defTabSz="822362" rtl="0" eaLnBrk="1" latinLnBrk="1" hangingPunct="1">
        <a:spcBef>
          <a:spcPct val="20000"/>
        </a:spcBef>
        <a:buFont typeface="Arial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672677" indent="-205590" algn="l" defTabSz="822362" rtl="0" eaLnBrk="1" latinLnBrk="1" hangingPunct="1">
        <a:spcBef>
          <a:spcPct val="20000"/>
        </a:spcBef>
        <a:buFont typeface="Arial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083857" indent="-205590" algn="l" defTabSz="822362" rtl="0" eaLnBrk="1" latinLnBrk="1" hangingPunct="1">
        <a:spcBef>
          <a:spcPct val="20000"/>
        </a:spcBef>
        <a:buFont typeface="Arial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495038" indent="-205590" algn="l" defTabSz="822362" rtl="0" eaLnBrk="1" latinLnBrk="1" hangingPunct="1">
        <a:spcBef>
          <a:spcPct val="20000"/>
        </a:spcBef>
        <a:buFont typeface="Arial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1pPr>
      <a:lvl2pPr marL="411181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2pPr>
      <a:lvl3pPr marL="822362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3pPr>
      <a:lvl4pPr marL="1233543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4pPr>
      <a:lvl5pPr marL="1644724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5pPr>
      <a:lvl6pPr marL="2055905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6pPr>
      <a:lvl7pPr marL="2467086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7pPr>
      <a:lvl8pPr marL="2878267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8pPr>
      <a:lvl9pPr marL="3289448" algn="l" defTabSz="822362" rtl="0" eaLnBrk="1" latinLnBrk="1" hangingPunct="1">
        <a:defRPr sz="16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4645" y="62230"/>
          <a:ext cx="11217910" cy="7575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593590"/>
                <a:gridCol w="1293495"/>
                <a:gridCol w="3510280"/>
                <a:gridCol w="1820545"/>
              </a:tblGrid>
              <a:tr h="287655"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dirty="0" smtClean="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Schooling</a:t>
                      </a: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dirty="0" smtClean="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Review </a:t>
                      </a: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r" fontAlgn="auto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900">
                <a:tc gridSpan="3">
                  <a:txBody>
                    <a:bodyPr/>
                    <a:lstStyle/>
                    <a:p>
                      <a:pPr marL="0" indent="0" algn="ctr" fontAlgn="auto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r" fontAlgn="auto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텍스트 개체 틀 14"/>
          <p:cNvSpPr txBox="1">
            <a:spLocks/>
          </p:cNvSpPr>
          <p:nvPr>
            <p:ph type="title"/>
          </p:nvPr>
        </p:nvSpPr>
        <p:spPr>
          <a:xfrm rot="0">
            <a:off x="501650" y="478790"/>
            <a:ext cx="1610995" cy="2660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75" cap="none" dirty="0" smtClean="0" b="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 rot="0" flipH="1">
            <a:off x="6179185" y="66675"/>
            <a:ext cx="710565" cy="232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 latinLnBrk="0" hangingPunc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720" cap="none" dirty="0" smtClean="0" b="0">
                <a:solidFill>
                  <a:schemeClr val="bg1">
                    <a:lumMod val="50000"/>
                  </a:schemeClr>
                </a:solidFill>
                <a:latin typeface="나눔고딕" charset="0"/>
                <a:ea typeface="나눔고딕" charset="0"/>
              </a:rPr>
              <a:t>55</a:t>
            </a:fld>
            <a:endParaRPr lang="ko-KR" altLang="en-US" sz="720" cap="none" dirty="0" smtClean="0" b="0">
              <a:solidFill>
                <a:schemeClr val="bg1">
                  <a:lumMod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18" name="도형 17"/>
          <p:cNvCxnSpPr/>
          <p:nvPr/>
        </p:nvCxnSpPr>
        <p:spPr>
          <a:xfrm rot="0">
            <a:off x="332105" y="787400"/>
            <a:ext cx="2369820" cy="635"/>
          </a:xfrm>
          <a:prstGeom prst="line"/>
          <a:ln w="571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/>
          <p:cNvSpPr txBox="1">
            <a:spLocks/>
          </p:cNvSpPr>
          <p:nvPr>
            <p:ph type="body"/>
          </p:nvPr>
        </p:nvSpPr>
        <p:spPr>
          <a:xfrm rot="0">
            <a:off x="2614930" y="447675"/>
            <a:ext cx="8938260" cy="3244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668020" indent="-257175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075" cap="none" dirty="0" smtClean="0" b="0">
                <a:latin typeface="나눔고딕" charset="0"/>
                <a:ea typeface="나눔고딕" charset="0"/>
              </a:rPr>
              <a:t>둘째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5220" r:id="rId2"/>
    <p:sldLayoutId id="2147485221" r:id="rId3"/>
    <p:sldLayoutId id="2147485222" r:id="rId4"/>
    <p:sldLayoutId id="2147485223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4645" y="62230"/>
          <a:ext cx="11217910" cy="7575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593590"/>
                <a:gridCol w="1293495"/>
                <a:gridCol w="3510280"/>
                <a:gridCol w="1820545"/>
              </a:tblGrid>
              <a:tr h="287655"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dirty="0" smtClean="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Schooling</a:t>
                      </a: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dirty="0" smtClean="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Review </a:t>
                      </a:r>
                      <a:endParaRPr lang="ko-KR" altLang="en-US" sz="9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5758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r" fontAlgn="auto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900">
                <a:tc gridSpan="3">
                  <a:txBody>
                    <a:bodyPr/>
                    <a:lstStyle/>
                    <a:p>
                      <a:pPr marL="0" indent="0" algn="ctr" fontAlgn="auto" defTabSz="95758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r" fontAlgn="auto" defTabSz="95758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315" marR="107315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EECE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텍스트 개체 틀 14"/>
          <p:cNvSpPr txBox="1">
            <a:spLocks/>
          </p:cNvSpPr>
          <p:nvPr>
            <p:ph type="title"/>
          </p:nvPr>
        </p:nvSpPr>
        <p:spPr>
          <a:xfrm rot="0">
            <a:off x="501650" y="478790"/>
            <a:ext cx="1610995" cy="2660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75" cap="none" dirty="0" smtClean="0" b="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 rot="0" flipH="1">
            <a:off x="6179185" y="66675"/>
            <a:ext cx="710565" cy="232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 latinLnBrk="0" hangingPunct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720" cap="none" dirty="0" smtClean="0" b="0">
                <a:solidFill>
                  <a:schemeClr val="bg1">
                    <a:lumMod val="50000"/>
                  </a:schemeClr>
                </a:solidFill>
                <a:latin typeface="나눔고딕" charset="0"/>
                <a:ea typeface="나눔고딕" charset="0"/>
              </a:rPr>
              <a:t>65</a:t>
            </a:fld>
            <a:endParaRPr lang="ko-KR" altLang="en-US" sz="720" cap="none" dirty="0" smtClean="0" b="0">
              <a:solidFill>
                <a:schemeClr val="bg1">
                  <a:lumMod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18" name="도형 17"/>
          <p:cNvCxnSpPr/>
          <p:nvPr/>
        </p:nvCxnSpPr>
        <p:spPr>
          <a:xfrm rot="0">
            <a:off x="332105" y="787400"/>
            <a:ext cx="2369820" cy="635"/>
          </a:xfrm>
          <a:prstGeom prst="line"/>
          <a:ln w="571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/>
          <p:cNvSpPr txBox="1">
            <a:spLocks/>
          </p:cNvSpPr>
          <p:nvPr>
            <p:ph type="body"/>
          </p:nvPr>
        </p:nvSpPr>
        <p:spPr>
          <a:xfrm rot="0">
            <a:off x="2614930" y="447675"/>
            <a:ext cx="8938260" cy="3244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668020" indent="-257175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075" cap="none" dirty="0" smtClean="0" b="0">
                <a:latin typeface="나눔고딕" charset="0"/>
                <a:ea typeface="나눔고딕" charset="0"/>
              </a:rPr>
              <a:t>둘째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64307283547.png"></Relationship><Relationship Id="rId3" Type="http://schemas.openxmlformats.org/officeDocument/2006/relationships/image" Target="../media/fImage39227341326.png"></Relationship><Relationship Id="rId4" Type="http://schemas.openxmlformats.org/officeDocument/2006/relationships/image" Target="../media/fImage45657369027.png"></Relationship><Relationship Id="rId5" Type="http://schemas.openxmlformats.org/officeDocument/2006/relationships/notesSlide" Target="../notesSlides/notesSlide10.xml"></Relationship><Relationship Id="rId6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506447469616.png"></Relationship><Relationship Id="rId3" Type="http://schemas.openxmlformats.org/officeDocument/2006/relationships/image" Target="../media/fImage5136747816.png"></Relationship><Relationship Id="rId4" Type="http://schemas.openxmlformats.org/officeDocument/2006/relationships/notesSlide" Target="../notesSlides/notesSlide11.xml"></Relationship><Relationship Id="rId5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687907575116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26419469348.png"></Relationship><Relationship Id="rId3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264194893238.png"></Relationship><Relationship Id="rId3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264195409644.png"></Relationship><Relationship Id="rId3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264195418194.png"></Relationship><Relationship Id="rId3" Type="http://schemas.openxmlformats.org/officeDocument/2006/relationships/notesSlide" Target="../notesSlides/notesSlide17.xml"></Relationship><Relationship Id="rId4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64195723014.png"></Relationship><Relationship Id="rId3" Type="http://schemas.openxmlformats.org/officeDocument/2006/relationships/image" Target="../media/fImage68656783474.png"></Relationship><Relationship Id="rId4" Type="http://schemas.openxmlformats.org/officeDocument/2006/relationships/image" Target="../media/fImage100136792141.png"></Relationship><Relationship Id="rId5" Type="http://schemas.openxmlformats.org/officeDocument/2006/relationships/notesSlide" Target="../notesSlides/notesSlide18.xml"></Relationship><Relationship Id="rId6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68656651458.png"></Relationship><Relationship Id="rId3" Type="http://schemas.openxmlformats.org/officeDocument/2006/relationships/image" Target="../media/fImage68656666749.png"></Relationship><Relationship Id="rId4" Type="http://schemas.openxmlformats.org/officeDocument/2006/relationships/image" Target="../media/fImage901196708640.png"></Relationship><Relationship Id="rId5" Type="http://schemas.openxmlformats.org/officeDocument/2006/relationships/image" Target="../media/fImage901816714097.png"></Relationship><Relationship Id="rId6" Type="http://schemas.openxmlformats.org/officeDocument/2006/relationships/image" Target="../media/fImage1053486727190.png"></Relationship><Relationship Id="rId7" Type="http://schemas.openxmlformats.org/officeDocument/2006/relationships/image" Target="../media/fImage68656769837.png"></Relationship><Relationship Id="rId8" Type="http://schemas.openxmlformats.org/officeDocument/2006/relationships/image" Target="../media/fImage6865677296.png"></Relationship><Relationship Id="rId9" Type="http://schemas.openxmlformats.org/officeDocument/2006/relationships/notesSlide" Target="../notesSlides/notesSlide19.xml"></Relationship><Relationship Id="rId10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5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68656834664.png"></Relationship><Relationship Id="rId3" Type="http://schemas.openxmlformats.org/officeDocument/2006/relationships/image" Target="../media/fImage68656846285.png"></Relationship><Relationship Id="rId4" Type="http://schemas.openxmlformats.org/officeDocument/2006/relationships/image" Target="../media/fImage68656919487.png"></Relationship><Relationship Id="rId5" Type="http://schemas.openxmlformats.org/officeDocument/2006/relationships/image" Target="../media/fImage68656929920.png"></Relationship><Relationship Id="rId6" Type="http://schemas.openxmlformats.org/officeDocument/2006/relationships/image" Target="../media/fImage1034787282766.png"></Relationship><Relationship Id="rId7" Type="http://schemas.openxmlformats.org/officeDocument/2006/relationships/image" Target="../media/fImage924347291347.png"></Relationship><Relationship Id="rId8" Type="http://schemas.openxmlformats.org/officeDocument/2006/relationships/image" Target="../media/fImage1196297303600.png"></Relationship><Relationship Id="rId9" Type="http://schemas.openxmlformats.org/officeDocument/2006/relationships/notesSlide" Target="../notesSlides/notesSlide20.xml"></Relationship><Relationship Id="rId10" Type="http://schemas.openxmlformats.org/officeDocument/2006/relationships/slideLayout" Target="../slideLayouts/slideLayout5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034787325526.png"></Relationship><Relationship Id="rId3" Type="http://schemas.openxmlformats.org/officeDocument/2006/relationships/image" Target="../media/fImage3147336389.png"></Relationship><Relationship Id="rId4" Type="http://schemas.openxmlformats.org/officeDocument/2006/relationships/image" Target="../media/fImage3347348085.png"></Relationship><Relationship Id="rId5" Type="http://schemas.openxmlformats.org/officeDocument/2006/relationships/image" Target="../media/fImage3147351879.png"></Relationship><Relationship Id="rId6" Type="http://schemas.openxmlformats.org/officeDocument/2006/relationships/image" Target="../media/fImage3347365314.png"></Relationship><Relationship Id="rId7" Type="http://schemas.openxmlformats.org/officeDocument/2006/relationships/image" Target="../media/fImage1016537376489.png"></Relationship><Relationship Id="rId8" Type="http://schemas.openxmlformats.org/officeDocument/2006/relationships/image" Target="../media/fImage870087383820.png"></Relationship><Relationship Id="rId9" Type="http://schemas.openxmlformats.org/officeDocument/2006/relationships/notesSlide" Target="../notesSlides/notesSlide21.xml"></Relationship><Relationship Id="rId10" Type="http://schemas.openxmlformats.org/officeDocument/2006/relationships/slideLayout" Target="../slideLayouts/slideLayout5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077777557093.png"></Relationship><Relationship Id="rId3" Type="http://schemas.openxmlformats.org/officeDocument/2006/relationships/image" Target="../media/fImage1215527565938.png"></Relationship><Relationship Id="rId4" Type="http://schemas.openxmlformats.org/officeDocument/2006/relationships/image" Target="../media/fImage3147483327.png"></Relationship><Relationship Id="rId5" Type="http://schemas.openxmlformats.org/officeDocument/2006/relationships/image" Target="../media/fImage3347494194.png"></Relationship><Relationship Id="rId6" Type="http://schemas.openxmlformats.org/officeDocument/2006/relationships/image" Target="../media/fImage103590757438.png"></Relationship><Relationship Id="rId7" Type="http://schemas.openxmlformats.org/officeDocument/2006/relationships/notesSlide" Target="../notesSlides/notesSlide22.xml"></Relationship><Relationship Id="rId8" Type="http://schemas.openxmlformats.org/officeDocument/2006/relationships/slideLayout" Target="../slideLayouts/slideLayout5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6567586691.png"></Relationship><Relationship Id="rId3" Type="http://schemas.openxmlformats.org/officeDocument/2006/relationships/image" Target="../media/fImage6007593332.png"></Relationship><Relationship Id="rId4" Type="http://schemas.openxmlformats.org/officeDocument/2006/relationships/image" Target="../media/fImage1120267604994.png"></Relationship><Relationship Id="rId5" Type="http://schemas.openxmlformats.org/officeDocument/2006/relationships/image" Target="../media/fImage1700597613897.png"></Relationship><Relationship Id="rId6" Type="http://schemas.openxmlformats.org/officeDocument/2006/relationships/image" Target="../media/fImage1568287627763.png"></Relationship><Relationship Id="rId7" Type="http://schemas.openxmlformats.org/officeDocument/2006/relationships/image" Target="../media/fImage6567637959.png"></Relationship><Relationship Id="rId8" Type="http://schemas.openxmlformats.org/officeDocument/2006/relationships/image" Target="../media/fImage6007648701.png"></Relationship><Relationship Id="rId9" Type="http://schemas.openxmlformats.org/officeDocument/2006/relationships/notesSlide" Target="../notesSlides/notesSlide23.xml"></Relationship><Relationship Id="rId10" Type="http://schemas.openxmlformats.org/officeDocument/2006/relationships/slideLayout" Target="../slideLayouts/slideLayout5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264196039297.png"></Relationship><Relationship Id="rId3" Type="http://schemas.openxmlformats.org/officeDocument/2006/relationships/image" Target="../media/fImage106557659878.png"></Relationship><Relationship Id="rId4" Type="http://schemas.openxmlformats.org/officeDocument/2006/relationships/image" Target="../media/fImage106557668124.png"></Relationship><Relationship Id="rId5" Type="http://schemas.openxmlformats.org/officeDocument/2006/relationships/image" Target="../media/fImage106557674590.png"></Relationship><Relationship Id="rId6" Type="http://schemas.openxmlformats.org/officeDocument/2006/relationships/notesSlide" Target="../notesSlides/notesSlide24.xml"></Relationship><Relationship Id="rId7" Type="http://schemas.openxmlformats.org/officeDocument/2006/relationships/slideLayout" Target="../slideLayouts/slideLayout5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106557847663.png"></Relationship><Relationship Id="rId3" Type="http://schemas.openxmlformats.org/officeDocument/2006/relationships/image" Target="../media/fImage106557855341.png"></Relationship><Relationship Id="rId4" Type="http://schemas.openxmlformats.org/officeDocument/2006/relationships/image" Target="../media/fImage106557865472.png"></Relationship><Relationship Id="rId5" Type="http://schemas.openxmlformats.org/officeDocument/2006/relationships/image" Target="../media/fImage1042977875226.png"></Relationship><Relationship Id="rId6" Type="http://schemas.openxmlformats.org/officeDocument/2006/relationships/image" Target="../media/fImage1364107881052.png"></Relationship><Relationship Id="rId7" Type="http://schemas.openxmlformats.org/officeDocument/2006/relationships/image" Target="../media/fImage106557892169.png"></Relationship><Relationship Id="rId8" Type="http://schemas.openxmlformats.org/officeDocument/2006/relationships/notesSlide" Target="../notesSlides/notesSlide25.xml"></Relationship><Relationship Id="rId9" Type="http://schemas.openxmlformats.org/officeDocument/2006/relationships/slideLayout" Target="../slideLayouts/slideLayout5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06558041131.png"></Relationship><Relationship Id="rId3" Type="http://schemas.openxmlformats.org/officeDocument/2006/relationships/image" Target="../media/fImage1166778055704.png"></Relationship><Relationship Id="rId4" Type="http://schemas.openxmlformats.org/officeDocument/2006/relationships/image" Target="../media/fImage1055348061155.png"></Relationship><Relationship Id="rId5" Type="http://schemas.openxmlformats.org/officeDocument/2006/relationships/image" Target="../media/fImage106558071112.png"></Relationship><Relationship Id="rId6" Type="http://schemas.openxmlformats.org/officeDocument/2006/relationships/image" Target="../media/fImage1065580831.png"></Relationship><Relationship Id="rId7" Type="http://schemas.openxmlformats.org/officeDocument/2006/relationships/image" Target="../media/fImage10655809156.png"></Relationship><Relationship Id="rId8" Type="http://schemas.openxmlformats.org/officeDocument/2006/relationships/image" Target="../media/fImage106558109415.png"></Relationship><Relationship Id="rId9" Type="http://schemas.openxmlformats.org/officeDocument/2006/relationships/notesSlide" Target="../notesSlides/notesSlide26.xml"></Relationship><Relationship Id="rId10" Type="http://schemas.openxmlformats.org/officeDocument/2006/relationships/slideLayout" Target="../slideLayouts/slideLayout5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06558265977.png"></Relationship><Relationship Id="rId3" Type="http://schemas.openxmlformats.org/officeDocument/2006/relationships/image" Target="../media/fImage10655827376.png"></Relationship><Relationship Id="rId4" Type="http://schemas.openxmlformats.org/officeDocument/2006/relationships/image" Target="../media/fImage935078459186.png"></Relationship><Relationship Id="rId5" Type="http://schemas.openxmlformats.org/officeDocument/2006/relationships/image" Target="../media/fImage948008469977.png"></Relationship><Relationship Id="rId6" Type="http://schemas.openxmlformats.org/officeDocument/2006/relationships/image" Target="../media/fImage1028038472016.png"></Relationship><Relationship Id="rId7" Type="http://schemas.openxmlformats.org/officeDocument/2006/relationships/image" Target="../media/fImage1065585078.png"></Relationship><Relationship Id="rId8" Type="http://schemas.openxmlformats.org/officeDocument/2006/relationships/image" Target="../media/fImage106558496662.png"></Relationship><Relationship Id="rId9" Type="http://schemas.openxmlformats.org/officeDocument/2006/relationships/notesSlide" Target="../notesSlides/notesSlide27.xml"></Relationship><Relationship Id="rId10" Type="http://schemas.openxmlformats.org/officeDocument/2006/relationships/slideLayout" Target="../slideLayouts/slideLayout5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06558605895.png"></Relationship><Relationship Id="rId3" Type="http://schemas.openxmlformats.org/officeDocument/2006/relationships/image" Target="../media/fImage10655861674.png"></Relationship><Relationship Id="rId4" Type="http://schemas.openxmlformats.org/officeDocument/2006/relationships/image" Target="../media/fImage106558402405.png"></Relationship><Relationship Id="rId5" Type="http://schemas.openxmlformats.org/officeDocument/2006/relationships/image" Target="../media/fImage106558415906.png"></Relationship><Relationship Id="rId6" Type="http://schemas.openxmlformats.org/officeDocument/2006/relationships/image" Target="../media/fImage935078563449.png"></Relationship><Relationship Id="rId7" Type="http://schemas.openxmlformats.org/officeDocument/2006/relationships/image" Target="../media/fImage920118621163.png"></Relationship><Relationship Id="rId8" Type="http://schemas.openxmlformats.org/officeDocument/2006/relationships/image" Target="../media/fImage105666863986.png"></Relationship><Relationship Id="rId9" Type="http://schemas.openxmlformats.org/officeDocument/2006/relationships/notesSlide" Target="../notesSlides/notesSlide28.xml"></Relationship><Relationship Id="rId10" Type="http://schemas.openxmlformats.org/officeDocument/2006/relationships/slideLayout" Target="../slideLayouts/slideLayout5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264198649218.png"></Relationship><Relationship Id="rId3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3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54869286614.png"></Relationship><Relationship Id="rId3" Type="http://schemas.openxmlformats.org/officeDocument/2006/relationships/image" Target="../media/fImage154869293600.png"></Relationship><Relationship Id="rId4" Type="http://schemas.openxmlformats.org/officeDocument/2006/relationships/image" Target="../media/fImage896119362497.png"></Relationship><Relationship Id="rId5" Type="http://schemas.openxmlformats.org/officeDocument/2006/relationships/image" Target="../media/fImage961549371075.png"></Relationship><Relationship Id="rId6" Type="http://schemas.openxmlformats.org/officeDocument/2006/relationships/image" Target="../media/fImage916899388029.png"></Relationship><Relationship Id="rId7" Type="http://schemas.openxmlformats.org/officeDocument/2006/relationships/notesSlide" Target="../notesSlides/notesSlide30.xml"></Relationship><Relationship Id="rId8" Type="http://schemas.openxmlformats.org/officeDocument/2006/relationships/slideLayout" Target="../slideLayouts/slideLayout5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notesSlide" Target="../notesSlides/notesSlide31.xml"></Relationship><Relationship Id="rId3" Type="http://schemas.openxmlformats.org/officeDocument/2006/relationships/slideLayout" Target="../slideLayouts/slideLayout5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294979525533.png"></Relationship><Relationship Id="rId3" Type="http://schemas.openxmlformats.org/officeDocument/2006/relationships/notesSlide" Target="../notesSlides/notesSlide32.xml"></Relationship><Relationship Id="rId4" Type="http://schemas.openxmlformats.org/officeDocument/2006/relationships/slideLayout" Target="../slideLayouts/slideLayout5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notesSlide" Target="../notesSlides/notesSlide33.xml"></Relationship><Relationship Id="rId3" Type="http://schemas.openxmlformats.org/officeDocument/2006/relationships/slideLayout" Target="../slideLayouts/slideLayout5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405729668454.png"></Relationship><Relationship Id="rId3" Type="http://schemas.openxmlformats.org/officeDocument/2006/relationships/image" Target="../media/fImage6119686459.png"></Relationship><Relationship Id="rId4" Type="http://schemas.openxmlformats.org/officeDocument/2006/relationships/image" Target="../media/fImage5049697324.png"></Relationship><Relationship Id="rId5" Type="http://schemas.openxmlformats.org/officeDocument/2006/relationships/notesSlide" Target="../notesSlides/notesSlide34.xml"></Relationship><Relationship Id="rId6" Type="http://schemas.openxmlformats.org/officeDocument/2006/relationships/slideLayout" Target="../slideLayouts/slideLayout5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notesSlide" Target="../notesSlides/notesSlide35.xml"></Relationship><Relationship Id="rId3" Type="http://schemas.openxmlformats.org/officeDocument/2006/relationships/slideLayout" Target="../slideLayouts/slideLayout5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129176982954.png"></Relationship><Relationship Id="rId3" Type="http://schemas.openxmlformats.org/officeDocument/2006/relationships/image" Target="../media/fImage1424449833931.png"></Relationship><Relationship Id="rId4" Type="http://schemas.openxmlformats.org/officeDocument/2006/relationships/image" Target="../media/fImage1120759848036.png"></Relationship><Relationship Id="rId5" Type="http://schemas.openxmlformats.org/officeDocument/2006/relationships/notesSlide" Target="../notesSlides/notesSlide36.xml"></Relationship><Relationship Id="rId6" Type="http://schemas.openxmlformats.org/officeDocument/2006/relationships/slideLayout" Target="../slideLayouts/slideLayout5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notesSlide" Target="../notesSlides/notesSlide37.xml"></Relationship><Relationship Id="rId3" Type="http://schemas.openxmlformats.org/officeDocument/2006/relationships/image" Target="../media/fImage43547574316.png"></Relationship><Relationship Id="rId4" Type="http://schemas.openxmlformats.org/officeDocument/2006/relationships/slideLayout" Target="../slideLayouts/slideLayout5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435475836119.png"></Relationship><Relationship Id="rId3" Type="http://schemas.openxmlformats.org/officeDocument/2006/relationships/image" Target="../media/fImage42325925396.png"></Relationship><Relationship Id="rId4" Type="http://schemas.openxmlformats.org/officeDocument/2006/relationships/image" Target="../media/fImage45365939488.png"></Relationship><Relationship Id="rId5" Type="http://schemas.openxmlformats.org/officeDocument/2006/relationships/image" Target="../media/fImage41025943723.png"></Relationship><Relationship Id="rId6" Type="http://schemas.openxmlformats.org/officeDocument/2006/relationships/notesSlide" Target="../notesSlides/notesSlide38.xml"></Relationship><Relationship Id="rId7" Type="http://schemas.openxmlformats.org/officeDocument/2006/relationships/slideLayout" Target="../slideLayouts/slideLayout5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450856103659.png"></Relationship><Relationship Id="rId3" Type="http://schemas.openxmlformats.org/officeDocument/2006/relationships/image" Target="../media/fImage44706118190.png"></Relationship><Relationship Id="rId4" Type="http://schemas.openxmlformats.org/officeDocument/2006/relationships/notesSlide" Target="../notesSlides/notesSlide39.xml"></Relationship><Relationship Id="rId5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Layout" Target="../slideLayouts/slideLayout5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487286205485.png"></Relationship><Relationship Id="rId3" Type="http://schemas.openxmlformats.org/officeDocument/2006/relationships/notesSlide" Target="../notesSlides/notesSlide40.xml"></Relationship><Relationship Id="rId4" Type="http://schemas.openxmlformats.org/officeDocument/2006/relationships/slideLayout" Target="../slideLayouts/slideLayout5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1357836289078.png"></Relationship><Relationship Id="rId3" Type="http://schemas.openxmlformats.org/officeDocument/2006/relationships/image" Target="../media/fImage1843786294558.png"></Relationship><Relationship Id="rId4" Type="http://schemas.openxmlformats.org/officeDocument/2006/relationships/image" Target="../media/fImage39846326437.png"></Relationship><Relationship Id="rId5" Type="http://schemas.openxmlformats.org/officeDocument/2006/relationships/image" Target="../media/fImage86976332372.png"></Relationship><Relationship Id="rId6" Type="http://schemas.openxmlformats.org/officeDocument/2006/relationships/notesSlide" Target="../notesSlides/notesSlide41.xml"></Relationship><Relationship Id="rId7" Type="http://schemas.openxmlformats.org/officeDocument/2006/relationships/slideLayout" Target="../slideLayouts/slideLayout5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notesSlide" Target="../notesSlides/notesSlide42.xml"></Relationship><Relationship Id="rId3" Type="http://schemas.openxmlformats.org/officeDocument/2006/relationships/slideLayout" Target="../slideLayouts/slideLayout3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1247337588013.png"></Relationship><Relationship Id="rId3" Type="http://schemas.openxmlformats.org/officeDocument/2006/relationships/notesSlide" Target="../notesSlides/notesSlide43.xml"></Relationship><Relationship Id="rId4" Type="http://schemas.openxmlformats.org/officeDocument/2006/relationships/slideLayout" Target="../slideLayouts/slideLayout5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1855897667024.png"></Relationship><Relationship Id="rId3" Type="http://schemas.openxmlformats.org/officeDocument/2006/relationships/notesSlide" Target="../notesSlides/notesSlide44.xml"></Relationship><Relationship Id="rId4" Type="http://schemas.openxmlformats.org/officeDocument/2006/relationships/slideLayout" Target="../slideLayouts/slideLayout5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notesSlide" Target="../notesSlides/notesSlide45.xml"></Relationship><Relationship Id="rId3" Type="http://schemas.openxmlformats.org/officeDocument/2006/relationships/slideLayout" Target="../slideLayouts/slideLayout5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1831587832077.png"></Relationship><Relationship Id="rId3" Type="http://schemas.openxmlformats.org/officeDocument/2006/relationships/image" Target="../media/fImage1865827841525.png"></Relationship><Relationship Id="rId4" Type="http://schemas.openxmlformats.org/officeDocument/2006/relationships/image" Target="../media/fImage1886927857811.png"></Relationship><Relationship Id="rId5" Type="http://schemas.openxmlformats.org/officeDocument/2006/relationships/image" Target="../media/fImage1891197862180.png"></Relationship><Relationship Id="rId6" Type="http://schemas.openxmlformats.org/officeDocument/2006/relationships/notesSlide" Target="../notesSlides/notesSlide46.xml"></Relationship><Relationship Id="rId7" Type="http://schemas.openxmlformats.org/officeDocument/2006/relationships/slideLayout" Target="../slideLayouts/slideLayout5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1074087975589.png"></Relationship><Relationship Id="rId3" Type="http://schemas.openxmlformats.org/officeDocument/2006/relationships/notesSlide" Target="../notesSlides/notesSlide47.xml"></Relationship><Relationship Id="rId4" Type="http://schemas.openxmlformats.org/officeDocument/2006/relationships/slideLayout" Target="../slideLayouts/slideLayout5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1127108051616.png"></Relationship><Relationship Id="rId3" Type="http://schemas.openxmlformats.org/officeDocument/2006/relationships/image" Target="../media/fImage1115108061655.png"></Relationship><Relationship Id="rId4" Type="http://schemas.openxmlformats.org/officeDocument/2006/relationships/image" Target="../media/fImage1013618076720.png"></Relationship><Relationship Id="rId5" Type="http://schemas.openxmlformats.org/officeDocument/2006/relationships/notesSlide" Target="../notesSlides/notesSlide48.xml"></Relationship><Relationship Id="rId6" Type="http://schemas.openxmlformats.org/officeDocument/2006/relationships/slideLayout" Target="../slideLayouts/slideLayout5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1348518181158.png"></Relationship><Relationship Id="rId3" Type="http://schemas.openxmlformats.org/officeDocument/2006/relationships/image" Target="../media/fImage53178193398.png"></Relationship><Relationship Id="rId4" Type="http://schemas.openxmlformats.org/officeDocument/2006/relationships/notesSlide" Target="../notesSlides/notesSlide49.xml"></Relationship><Relationship Id="rId5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1403303647449.png"></Relationship><Relationship Id="rId4" Type="http://schemas.openxmlformats.org/officeDocument/2006/relationships/slideLayout" Target="../slideLayouts/slideLayout5.xml"></Relationship></Relationships>
</file>

<file path=ppt/slides/_rels/slide50.xml.rels><?xml version="1.0" encoding="UTF-8"?>
<Relationships xmlns="http://schemas.openxmlformats.org/package/2006/relationships"><Relationship Id="rId4" Type="http://schemas.openxmlformats.org/officeDocument/2006/relationships/notesSlide" Target="../notesSlides/notesSlide50.xml"></Relationship><Relationship Id="rId5" Type="http://schemas.openxmlformats.org/officeDocument/2006/relationships/image" Target="../media/fImage110278763978.png"></Relationship><Relationship Id="rId6" Type="http://schemas.openxmlformats.org/officeDocument/2006/relationships/slideLayout" Target="../slideLayouts/slideLayout5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960647735617.png"></Relationship><Relationship Id="rId3" Type="http://schemas.openxmlformats.org/officeDocument/2006/relationships/image" Target="../media/fImage931577757723.png"></Relationship><Relationship Id="rId4" Type="http://schemas.openxmlformats.org/officeDocument/2006/relationships/image" Target="../media/fImage48977767838.png"></Relationship><Relationship Id="rId5" Type="http://schemas.openxmlformats.org/officeDocument/2006/relationships/notesSlide" Target="../notesSlides/notesSlide51.xml"></Relationship><Relationship Id="rId6" Type="http://schemas.openxmlformats.org/officeDocument/2006/relationships/slideLayout" Target="../slideLayouts/slideLayout5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notesSlide" Target="../notesSlides/notesSlide5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3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4.xml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hyperlink" Target="https://developer.android.com/reference/android/support/constraint/ConstraintSet.html" TargetMode="External"></Relationship><Relationship Id="rId3" Type="http://schemas.openxmlformats.org/officeDocument/2006/relationships/notesSlide" Target="../notesSlides/notesSlide55.xm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6.xml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7.xml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8.xml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59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5463383557.png"></Relationship><Relationship Id="rId3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5.xm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notesSlide" Target="../notesSlides/notesSlide60.xml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61.xml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62.xml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notesSlide" Target="../notesSlides/notesSlide63.xml"></Relationship></Relationships>
</file>

<file path=ppt/slides/_rels/slide64.xml.rels><?xml version="1.0" encoding="UTF-8"?>
<Relationships xmlns="http://schemas.openxmlformats.org/package/2006/relationships"><Relationship Id="rId8" Type="http://schemas.openxmlformats.org/officeDocument/2006/relationships/hyperlink" Target="https://developer.android.com/reference/android/support/constraint/Guideline.html" TargetMode="External"></Relationship><Relationship Id="rId3" Type="http://schemas.openxmlformats.org/officeDocument/2006/relationships/hyperlink" Target="https://developer.android.com/reference/android/widget/RelativeLayout.html" TargetMode="External"></Relationship><Relationship Id="rId7" Type="http://schemas.openxmlformats.org/officeDocument/2006/relationships/hyperlink" Target="http://abandonia.tistory.com/1" TargetMode="External"></Relationship><Relationship Id="rId2" Type="http://schemas.openxmlformats.org/officeDocument/2006/relationships/hyperlink" Target="https://developer.android.com/reference/android/widget/LinearLayout.html" TargetMode="External"></Relationship><Relationship Id="rId6" Type="http://schemas.openxmlformats.org/officeDocument/2006/relationships/hyperlink" Target="http://blog.naver.com/PostView.nhn?blogId=pistolcaffe&amp;logNo=221010983726&amp;redirect=Dlog&amp;widgetTypeCall=true" TargetMode="External"></Relationship><Relationship Id="rId5" Type="http://schemas.openxmlformats.org/officeDocument/2006/relationships/hyperlink" Target="https://developer.android.com/reference/android/support/constraint/ConstraintLayout.html" TargetMode="External"></Relationship><Relationship Id="rId4" Type="http://schemas.openxmlformats.org/officeDocument/2006/relationships/hyperlink" Target="https://developer.android.com/reference/android/widget/FrameLayout.html" TargetMode="External"></Relationship><Relationship Id="rId9" Type="http://schemas.openxmlformats.org/officeDocument/2006/relationships/hyperlink" Target="https://developer.android.com/studio/write/layout-editor.html" TargetMode="External"></Relationship><Relationship Id="rId10" Type="http://schemas.openxmlformats.org/officeDocument/2006/relationships/hyperlink" Target="https://codelabs.developers.google.com/codelabs/constraint-layout/#0" TargetMode="External"></Relationship><Relationship Id="rId11" Type="http://schemas.openxmlformats.org/officeDocument/2006/relationships/hyperlink" Target="https://developer.android.com/studio/write/layout-editor.html" TargetMode="External"></Relationship><Relationship Id="rId12" Type="http://schemas.openxmlformats.org/officeDocument/2006/relationships/hyperlink" Target="https://codelabs.developers.google.com/codelabs/constraint-layout/#0" TargetMode="External"></Relationship><Relationship Id="rId13" Type="http://schemas.openxmlformats.org/officeDocument/2006/relationships/hyperlink" Target="http://kunny.github.io/lecture/ui/2016/05/22/constraint_layout_1/" TargetMode="External"></Relationship><Relationship Id="rId14" Type="http://schemas.openxmlformats.org/officeDocument/2006/relationships/slideLayout" Target="../slideLayouts/slideLayout1.xml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58824465179.png"></Relationship><Relationship Id="rId3" Type="http://schemas.openxmlformats.org/officeDocument/2006/relationships/image" Target="../media/fImage1168464183.png"></Relationship><Relationship Id="rId4" Type="http://schemas.openxmlformats.org/officeDocument/2006/relationships/notesSlide" Target="../notesSlides/notesSlide7.xml"></Relationship><Relationship Id="rId5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433452639.png"></Relationship><Relationship Id="rId3" Type="http://schemas.openxmlformats.org/officeDocument/2006/relationships/image" Target="../media/fImage1032474563400.pn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4" Type="http://schemas.openxmlformats.org/officeDocument/2006/relationships/notesSlide" Target="../notesSlides/notesSlide9.xml"></Relationship><Relationship Id="rId5" Type="http://schemas.openxmlformats.org/officeDocument/2006/relationships/image" Target="../media/fImage564307239096.png"></Relationship><Relationship Id="rId6" Type="http://schemas.openxmlformats.org/officeDocument/2006/relationships/image" Target="../media/fImage4897724789.png"></Relationship><Relationship Id="rId7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511810" y="1868805"/>
            <a:ext cx="9702800" cy="114744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35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I-Scream Edu  </a:t>
            </a:r>
            <a:endParaRPr lang="ko-KR" altLang="en-US" sz="1535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ConstraintLayout2 </a:t>
            </a:r>
            <a:r>
              <a:rPr lang="en-US" altLang="ko-KR" sz="1320" cap="none" dirty="0" smtClean="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V 0.4</a:t>
            </a:r>
            <a:endParaRPr lang="ko-KR" altLang="en-US" sz="1320" cap="none" dirty="0" smtClean="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390" y="4295140"/>
            <a:ext cx="69215" cy="360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26" tIns="42964" rIns="85926" bIns="42964" rtlCol="0" anchor="ctr"/>
          <a:lstStyle/>
          <a:p>
            <a:pPr algn="ctr"/>
            <a:endParaRPr lang="ko-KR" altLang="en-US" sz="990" b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40"/>
          <p:cNvSpPr>
            <a:spLocks noChangeArrowheads="1"/>
          </p:cNvSpPr>
          <p:nvPr/>
        </p:nvSpPr>
        <p:spPr bwMode="auto">
          <a:xfrm>
            <a:off x="511810" y="7116445"/>
            <a:ext cx="6418580" cy="36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본 문서의 저작권은 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Sigong Education 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소유이므로 사전 허가 없이 무단전재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, 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복사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, 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유출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, 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유포한 자는 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/>
            </a:r>
            <a:b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</a:b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이로 인하여 발생한 당사의 모든 불이익에 대하여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 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금전적 손해배상은 물론 관계법령에 의한 민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.</a:t>
            </a:r>
            <a:r>
              <a:rPr lang="ko-KR" altLang="en-US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형사상의 처벌을 감수하여야 합니다</a:t>
            </a:r>
            <a:r>
              <a:rPr lang="en-US" altLang="ko-KR" sz="771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  <a:sym typeface="Wingdings 3" pitchFamily="18" charset="2"/>
              </a:rPr>
              <a:t>. </a:t>
            </a:r>
          </a:p>
        </p:txBody>
      </p:sp>
      <p:sp>
        <p:nvSpPr>
          <p:cNvPr id="10" name="제목 5"/>
          <p:cNvSpPr txBox="1">
            <a:spLocks/>
          </p:cNvSpPr>
          <p:nvPr/>
        </p:nvSpPr>
        <p:spPr>
          <a:xfrm>
            <a:off x="720725" y="4217670"/>
            <a:ext cx="824865" cy="51625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1" b="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</a:rPr>
              <a:t>작성일자</a:t>
            </a:r>
            <a:endParaRPr lang="en-US" altLang="ko-KR" sz="1101" b="0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나눔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1" b="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/>
              </a:rPr>
              <a:t>담당자</a:t>
            </a:r>
            <a:endParaRPr lang="en-US" altLang="ko-KR" sz="1101" b="0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나눔고딕"/>
            </a:endParaRPr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1685290" y="4230370"/>
            <a:ext cx="2418715" cy="508635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2017.12.04</a:t>
            </a:r>
            <a:endParaRPr lang="ko-KR" altLang="en-US" sz="11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김지원 </a:t>
            </a:r>
            <a:endParaRPr lang="ko-KR" altLang="en-US" sz="11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95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97180" y="2496185"/>
            <a:ext cx="5624830" cy="50145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뷰 크기 변경 컨트롤 - 선택된 Widget의 모서리에 있는 컨트롤러를 이용하여 View의 크기를 조정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관계 설정 컨트롤 - 다른 View들과의 관계를 지정 할 수 있다. 수직축 컨트롤러는 수직축에만, 수평축 컨트롤러는 수평축에만 연결되며, 이미 관계가 연결 되어 있을 때 클릭하면 연결이 해제된다.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11215" y="2108200"/>
            <a:ext cx="5682615" cy="4643755"/>
          </a:xfrm>
          <a:prstGeom prst="rect"/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9290" y="2663190"/>
            <a:ext cx="373380" cy="393700"/>
          </a:xfrm>
          <a:prstGeom prst="rect"/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305" y="4559300"/>
            <a:ext cx="363855" cy="34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95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97180" y="2496185"/>
            <a:ext cx="5624830" cy="34143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	 베이스 라인 컨트롤 - View의 baseline을 맞춘다. baseline은 다른 View의 baseline과만 연결 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✔︎baseline - View 내에 실제 content가 배치해 있는 위치. Text의 경우 Font마다 baseline이 다르다.</a:t>
            </a:r>
            <a:endParaRPr lang="ko-KR" altLang="en-US" sz="1400" cap="none" dirty="0" smtClean="0" b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7245" y="2108200"/>
            <a:ext cx="5683250" cy="4637405"/>
          </a:xfrm>
          <a:prstGeom prst="rect"/>
          <a:noFill/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8485" y="2677160"/>
            <a:ext cx="724535" cy="343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95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97180" y="2496185"/>
            <a:ext cx="5624830" cy="13227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 Editor 내에서 Widget을 우클릭하여 속성을 지정 할 수도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67880" y="2124710"/>
            <a:ext cx="2870835" cy="461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 Editor에서 Layout 모양을 구성하고 Layout 속성을 편집할 수 있는 버튼을 제공.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 Editor의 중앙 상단에 위치.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279140"/>
            <a:ext cx="11213465" cy="37839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Select Design Surface - Design Editor에 나타낼 화면 선택(Design, BluePrint, Design + BluePrint)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Orientation in Editor - Design Editor의 화면 방향(가로 또는 세로), UI Mode, Night Mode를 설정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Device in Editor - 기기 유형 및 화면 구성(크기 및 밀도)을 선택한다. 사전 구성된 Device 크기를 선택하거나, Custom으로 화면을 구성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3190" y="2381250"/>
            <a:ext cx="6553835" cy="724535"/>
          </a:xfrm>
          <a:prstGeom prst="rect"/>
          <a:noFill/>
        </p:spPr>
      </p:pic>
      <p:sp>
        <p:nvSpPr>
          <p:cNvPr id="34" name="Oval 33"/>
          <p:cNvSpPr>
            <a:spLocks/>
          </p:cNvSpPr>
          <p:nvPr/>
        </p:nvSpPr>
        <p:spPr>
          <a:xfrm rot="0">
            <a:off x="2562860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1084580" y="2120265"/>
            <a:ext cx="156210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Select Design Surface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59219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2936875" y="2120265"/>
            <a:ext cx="14966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Orientation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4693285" y="233172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4177665" y="1826895"/>
            <a:ext cx="118491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Device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570674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5051425" y="2120265"/>
            <a:ext cx="149923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API Version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7595870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7108190" y="2120265"/>
            <a:ext cx="120142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Theme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907605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8756015" y="2120265"/>
            <a:ext cx="131127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Location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6" name="Line 45"/>
          <p:cNvCxnSpPr/>
          <p:nvPr/>
        </p:nvCxnSpPr>
        <p:spPr>
          <a:xfrm rot="0" flipH="1" flipV="1">
            <a:off x="4770120" y="2088515"/>
            <a:ext cx="15875" cy="243840"/>
          </a:xfrm>
          <a:prstGeom prst="line"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279140"/>
            <a:ext cx="1121346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4. API Version in Editor - Layout을 미리 볼 Android API 버전을 설정한다(기본값은 자동 설정).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5. Theme in Editor - 미리보기에 적용할 UI 테마를 선택한다.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6. Location in Editor - UI에 표시할 언어를 선택합니다(아랍어권의 언어 선택 시 RTL Style 적용).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3190" y="2381250"/>
            <a:ext cx="6553835" cy="724535"/>
          </a:xfrm>
          <a:prstGeom prst="rect"/>
          <a:noFill/>
        </p:spPr>
      </p:pic>
      <p:sp>
        <p:nvSpPr>
          <p:cNvPr id="34" name="Oval 33"/>
          <p:cNvSpPr>
            <a:spLocks/>
          </p:cNvSpPr>
          <p:nvPr/>
        </p:nvSpPr>
        <p:spPr>
          <a:xfrm rot="0">
            <a:off x="2562860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1084580" y="2120265"/>
            <a:ext cx="156210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Select Design Surface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59219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2936875" y="2120265"/>
            <a:ext cx="14966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Orientation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4693285" y="233172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4177665" y="1826895"/>
            <a:ext cx="118491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Device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570674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5051425" y="2120265"/>
            <a:ext cx="149923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API Version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7595870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7108190" y="2120265"/>
            <a:ext cx="120142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Theme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9076055" y="237363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8756015" y="2120265"/>
            <a:ext cx="131127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Location in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6" name="Line 45"/>
          <p:cNvCxnSpPr/>
          <p:nvPr/>
        </p:nvCxnSpPr>
        <p:spPr>
          <a:xfrm rot="0" flipH="1" flipV="1">
            <a:off x="4770120" y="2088515"/>
            <a:ext cx="15875" cy="243840"/>
          </a:xfrm>
          <a:prstGeom prst="line"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790" y="2000885"/>
            <a:ext cx="6553835" cy="7245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685540"/>
            <a:ext cx="11213465" cy="31686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Show - Design Editor에 나타낼 구성요소를 선택한다(Constraints, Margins).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Turn On Autoconnect - 활성화 시, 배치하는 Widget의 위치에 따라 자동으로 Constraint를 지정한다.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Clear All Constraints - 선택한 Widget에 지정된 Constraint를 모두 제거한다(Widget을 선택하지 않고 기능 사용 시, 모든 Widget의 Constraint 제거).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 rot="0">
            <a:off x="2753360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057400" y="2592070"/>
            <a:ext cx="54356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Show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291205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887855" y="2963545"/>
            <a:ext cx="15862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Turn On Autoconnect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3038475" y="1778000"/>
            <a:ext cx="148717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Clear All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399986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3277870" y="3259455"/>
            <a:ext cx="12439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Infer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439102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150995" y="2963545"/>
            <a:ext cx="12172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Default Margins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476504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731385" y="1781175"/>
            <a:ext cx="47688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Pack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Oval 45"/>
          <p:cNvSpPr>
            <a:spLocks/>
          </p:cNvSpPr>
          <p:nvPr/>
        </p:nvSpPr>
        <p:spPr>
          <a:xfrm rot="0">
            <a:off x="5318125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7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Oval 46"/>
          <p:cNvSpPr>
            <a:spLocks/>
          </p:cNvSpPr>
          <p:nvPr/>
        </p:nvSpPr>
        <p:spPr>
          <a:xfrm rot="0">
            <a:off x="5852160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8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Oval 47"/>
          <p:cNvSpPr>
            <a:spLocks/>
          </p:cNvSpPr>
          <p:nvPr/>
        </p:nvSpPr>
        <p:spPr>
          <a:xfrm rot="0">
            <a:off x="367538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5417820" y="2963545"/>
            <a:ext cx="5175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Align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000115" y="2973070"/>
            <a:ext cx="83185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GuideLine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1" name="Line 50"/>
          <p:cNvCxnSpPr>
            <a:stCxn id="35" idx="3"/>
            <a:endCxn id="34" idx="2"/>
          </p:cNvCxnSpPr>
          <p:nvPr/>
        </p:nvCxnSpPr>
        <p:spPr>
          <a:xfrm rot="0">
            <a:off x="2600325" y="2722880"/>
            <a:ext cx="153670" cy="254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 51"/>
          <p:cNvCxnSpPr>
            <a:stCxn id="36" idx="4"/>
            <a:endCxn id="37" idx="0"/>
          </p:cNvCxnSpPr>
          <p:nvPr/>
        </p:nvCxnSpPr>
        <p:spPr>
          <a:xfrm rot="0" flipH="1">
            <a:off x="2680335" y="2839720"/>
            <a:ext cx="703580" cy="1244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 52"/>
          <p:cNvCxnSpPr>
            <a:endCxn id="39" idx="2"/>
          </p:cNvCxnSpPr>
          <p:nvPr/>
        </p:nvCxnSpPr>
        <p:spPr>
          <a:xfrm rot="0" flipV="1">
            <a:off x="3766820" y="2039620"/>
            <a:ext cx="15240" cy="5842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 53"/>
          <p:cNvCxnSpPr>
            <a:stCxn id="40" idx="4"/>
            <a:endCxn id="41" idx="0"/>
          </p:cNvCxnSpPr>
          <p:nvPr/>
        </p:nvCxnSpPr>
        <p:spPr>
          <a:xfrm rot="0" flipH="1">
            <a:off x="3899535" y="2838450"/>
            <a:ext cx="193040" cy="421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54"/>
          <p:cNvCxnSpPr>
            <a:stCxn id="42" idx="4"/>
            <a:endCxn id="43" idx="0"/>
          </p:cNvCxnSpPr>
          <p:nvPr/>
        </p:nvCxnSpPr>
        <p:spPr>
          <a:xfrm rot="0">
            <a:off x="4483100" y="2838450"/>
            <a:ext cx="276860" cy="1257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 55"/>
          <p:cNvCxnSpPr>
            <a:stCxn id="44" idx="0"/>
            <a:endCxn id="45" idx="2"/>
          </p:cNvCxnSpPr>
          <p:nvPr/>
        </p:nvCxnSpPr>
        <p:spPr>
          <a:xfrm rot="0" flipV="1">
            <a:off x="4857115" y="2042795"/>
            <a:ext cx="113030" cy="6121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ne 56"/>
          <p:cNvCxnSpPr>
            <a:stCxn id="46" idx="4"/>
            <a:endCxn id="49" idx="0"/>
          </p:cNvCxnSpPr>
          <p:nvPr/>
        </p:nvCxnSpPr>
        <p:spPr>
          <a:xfrm rot="0">
            <a:off x="5410200" y="2828925"/>
            <a:ext cx="266700" cy="135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ne 57"/>
          <p:cNvCxnSpPr>
            <a:stCxn id="47" idx="4"/>
            <a:endCxn id="50" idx="0"/>
          </p:cNvCxnSpPr>
          <p:nvPr/>
        </p:nvCxnSpPr>
        <p:spPr>
          <a:xfrm rot="0">
            <a:off x="5944235" y="2828925"/>
            <a:ext cx="472440" cy="144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790" y="2000885"/>
            <a:ext cx="6553835" cy="7245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685540"/>
            <a:ext cx="1121346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4. Infer Constraints - 화면상에 있는 모든 Widget을 대상으로 자동적으로 Constraint를 지정.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5. Default Margins - Layout에 Widget을 배치할 때 기본적으로 적용될 Margin값을 지정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(기본 값은 8dp 이며, 자유롭게 변경 가능).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 rot="0">
            <a:off x="2753360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057400" y="2592070"/>
            <a:ext cx="54356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Show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291205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887855" y="2963545"/>
            <a:ext cx="15862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Turn On Autoconnect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3038475" y="1778000"/>
            <a:ext cx="148717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Clear All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399986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3277870" y="3259455"/>
            <a:ext cx="12439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Infer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439102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150995" y="2963545"/>
            <a:ext cx="12172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Default Margins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476504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731385" y="1781175"/>
            <a:ext cx="47688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Pack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Oval 45"/>
          <p:cNvSpPr>
            <a:spLocks/>
          </p:cNvSpPr>
          <p:nvPr/>
        </p:nvSpPr>
        <p:spPr>
          <a:xfrm rot="0">
            <a:off x="5318125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7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Oval 46"/>
          <p:cNvSpPr>
            <a:spLocks/>
          </p:cNvSpPr>
          <p:nvPr/>
        </p:nvSpPr>
        <p:spPr>
          <a:xfrm rot="0">
            <a:off x="5852160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8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Oval 47"/>
          <p:cNvSpPr>
            <a:spLocks/>
          </p:cNvSpPr>
          <p:nvPr/>
        </p:nvSpPr>
        <p:spPr>
          <a:xfrm rot="0">
            <a:off x="367538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5417820" y="2963545"/>
            <a:ext cx="5175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Align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000115" y="2973070"/>
            <a:ext cx="83185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GuideLine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1" name="Line 50"/>
          <p:cNvCxnSpPr>
            <a:stCxn id="35" idx="3"/>
            <a:endCxn id="34" idx="2"/>
          </p:cNvCxnSpPr>
          <p:nvPr/>
        </p:nvCxnSpPr>
        <p:spPr>
          <a:xfrm rot="0">
            <a:off x="2600325" y="2722880"/>
            <a:ext cx="153670" cy="254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 51"/>
          <p:cNvCxnSpPr>
            <a:stCxn id="36" idx="4"/>
            <a:endCxn id="37" idx="0"/>
          </p:cNvCxnSpPr>
          <p:nvPr/>
        </p:nvCxnSpPr>
        <p:spPr>
          <a:xfrm rot="0" flipH="1">
            <a:off x="2680335" y="2839720"/>
            <a:ext cx="703580" cy="1244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 52"/>
          <p:cNvCxnSpPr>
            <a:endCxn id="39" idx="2"/>
          </p:cNvCxnSpPr>
          <p:nvPr/>
        </p:nvCxnSpPr>
        <p:spPr>
          <a:xfrm rot="0" flipV="1">
            <a:off x="3766820" y="2039620"/>
            <a:ext cx="15240" cy="5842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 53"/>
          <p:cNvCxnSpPr>
            <a:stCxn id="40" idx="4"/>
            <a:endCxn id="41" idx="0"/>
          </p:cNvCxnSpPr>
          <p:nvPr/>
        </p:nvCxnSpPr>
        <p:spPr>
          <a:xfrm rot="0" flipH="1">
            <a:off x="3899535" y="2838450"/>
            <a:ext cx="193040" cy="421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54"/>
          <p:cNvCxnSpPr>
            <a:stCxn id="42" idx="4"/>
            <a:endCxn id="43" idx="0"/>
          </p:cNvCxnSpPr>
          <p:nvPr/>
        </p:nvCxnSpPr>
        <p:spPr>
          <a:xfrm rot="0">
            <a:off x="4483100" y="2838450"/>
            <a:ext cx="276860" cy="1257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 55"/>
          <p:cNvCxnSpPr>
            <a:stCxn id="44" idx="0"/>
            <a:endCxn id="45" idx="2"/>
          </p:cNvCxnSpPr>
          <p:nvPr/>
        </p:nvCxnSpPr>
        <p:spPr>
          <a:xfrm rot="0" flipV="1">
            <a:off x="4857115" y="2042795"/>
            <a:ext cx="113030" cy="6121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ne 56"/>
          <p:cNvCxnSpPr>
            <a:stCxn id="46" idx="4"/>
            <a:endCxn id="49" idx="0"/>
          </p:cNvCxnSpPr>
          <p:nvPr/>
        </p:nvCxnSpPr>
        <p:spPr>
          <a:xfrm rot="0">
            <a:off x="5410200" y="2828925"/>
            <a:ext cx="266700" cy="135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ne 57"/>
          <p:cNvCxnSpPr>
            <a:stCxn id="47" idx="4"/>
            <a:endCxn id="50" idx="0"/>
          </p:cNvCxnSpPr>
          <p:nvPr/>
        </p:nvCxnSpPr>
        <p:spPr>
          <a:xfrm rot="0">
            <a:off x="5944235" y="2828925"/>
            <a:ext cx="472440" cy="144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790" y="2000885"/>
            <a:ext cx="6553835" cy="7245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685540"/>
            <a:ext cx="11213465" cy="31686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6. Pack - 선택한 Widget을 주변에 배치되어 있는 Widget의 위치에 따라 크기를 변경한다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(주변의 Widget의 영역을 침범하기 전까지 최대한의 크기로 변경).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1개의 Widget 선택 시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2개 이상의 Widget 선택 시 	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 rot="0">
            <a:off x="2753360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057400" y="2592070"/>
            <a:ext cx="54356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Show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291205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887855" y="2963545"/>
            <a:ext cx="15862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Turn On Autoconnect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3038475" y="1778000"/>
            <a:ext cx="148717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Clear All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399986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3277870" y="3259455"/>
            <a:ext cx="12439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Infer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439102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150995" y="2963545"/>
            <a:ext cx="12172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Default Margins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476504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731385" y="1781175"/>
            <a:ext cx="47688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Pack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Oval 45"/>
          <p:cNvSpPr>
            <a:spLocks/>
          </p:cNvSpPr>
          <p:nvPr/>
        </p:nvSpPr>
        <p:spPr>
          <a:xfrm rot="0">
            <a:off x="5318125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7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Oval 46"/>
          <p:cNvSpPr>
            <a:spLocks/>
          </p:cNvSpPr>
          <p:nvPr/>
        </p:nvSpPr>
        <p:spPr>
          <a:xfrm rot="0">
            <a:off x="5852160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8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Oval 47"/>
          <p:cNvSpPr>
            <a:spLocks/>
          </p:cNvSpPr>
          <p:nvPr/>
        </p:nvSpPr>
        <p:spPr>
          <a:xfrm rot="0">
            <a:off x="367538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5417820" y="2963545"/>
            <a:ext cx="5175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Align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000115" y="2973070"/>
            <a:ext cx="83185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GuideLine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1" name="Line 50"/>
          <p:cNvCxnSpPr>
            <a:stCxn id="35" idx="3"/>
            <a:endCxn id="34" idx="2"/>
          </p:cNvCxnSpPr>
          <p:nvPr/>
        </p:nvCxnSpPr>
        <p:spPr>
          <a:xfrm rot="0">
            <a:off x="2600325" y="2722880"/>
            <a:ext cx="153670" cy="254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 51"/>
          <p:cNvCxnSpPr>
            <a:stCxn id="36" idx="4"/>
            <a:endCxn id="37" idx="0"/>
          </p:cNvCxnSpPr>
          <p:nvPr/>
        </p:nvCxnSpPr>
        <p:spPr>
          <a:xfrm rot="0" flipH="1">
            <a:off x="2680335" y="2839720"/>
            <a:ext cx="703580" cy="1244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 52"/>
          <p:cNvCxnSpPr>
            <a:endCxn id="39" idx="2"/>
          </p:cNvCxnSpPr>
          <p:nvPr/>
        </p:nvCxnSpPr>
        <p:spPr>
          <a:xfrm rot="0" flipV="1">
            <a:off x="3766820" y="2039620"/>
            <a:ext cx="15240" cy="5842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 53"/>
          <p:cNvCxnSpPr>
            <a:stCxn id="40" idx="4"/>
            <a:endCxn id="41" idx="0"/>
          </p:cNvCxnSpPr>
          <p:nvPr/>
        </p:nvCxnSpPr>
        <p:spPr>
          <a:xfrm rot="0" flipH="1">
            <a:off x="3899535" y="2838450"/>
            <a:ext cx="193040" cy="421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54"/>
          <p:cNvCxnSpPr>
            <a:stCxn id="42" idx="4"/>
            <a:endCxn id="43" idx="0"/>
          </p:cNvCxnSpPr>
          <p:nvPr/>
        </p:nvCxnSpPr>
        <p:spPr>
          <a:xfrm rot="0">
            <a:off x="4483100" y="2838450"/>
            <a:ext cx="276860" cy="1257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 55"/>
          <p:cNvCxnSpPr>
            <a:stCxn id="44" idx="0"/>
            <a:endCxn id="45" idx="2"/>
          </p:cNvCxnSpPr>
          <p:nvPr/>
        </p:nvCxnSpPr>
        <p:spPr>
          <a:xfrm rot="0" flipV="1">
            <a:off x="4857115" y="2042795"/>
            <a:ext cx="113030" cy="6121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ne 56"/>
          <p:cNvCxnSpPr>
            <a:stCxn id="46" idx="4"/>
            <a:endCxn id="49" idx="0"/>
          </p:cNvCxnSpPr>
          <p:nvPr/>
        </p:nvCxnSpPr>
        <p:spPr>
          <a:xfrm rot="0">
            <a:off x="5410200" y="2828925"/>
            <a:ext cx="266700" cy="135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ne 57"/>
          <p:cNvCxnSpPr>
            <a:stCxn id="47" idx="4"/>
            <a:endCxn id="50" idx="0"/>
          </p:cNvCxnSpPr>
          <p:nvPr/>
        </p:nvCxnSpPr>
        <p:spPr>
          <a:xfrm rot="0">
            <a:off x="5944235" y="2828925"/>
            <a:ext cx="472440" cy="144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9260" y="5141595"/>
            <a:ext cx="864235" cy="826135"/>
          </a:xfrm>
          <a:prstGeom prst="rect"/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8625" y="6415405"/>
            <a:ext cx="1511935" cy="1207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19380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1개의 Widget 선택 시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Expand Horizontally - 선택한 Widget의 가로 크기를 최대한 늘린다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2)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Expand Vertically - 선택한 Widget의 세로 크기를 최대한 늘린다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3)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6" r="55000" b="15230"/>
          <a:stretch>
            <a:fillRect/>
          </a:stretch>
        </p:blipFill>
        <p:spPr>
          <a:xfrm rot="0">
            <a:off x="1703705" y="2966720"/>
            <a:ext cx="389255" cy="419100"/>
          </a:xfrm>
          <a:prstGeom prst="rect"/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33769" r="19264" b="17076"/>
          <a:stretch>
            <a:fillRect/>
          </a:stretch>
        </p:blipFill>
        <p:spPr>
          <a:xfrm rot="0">
            <a:off x="1699260" y="3600450"/>
            <a:ext cx="381000" cy="406400"/>
          </a:xfrm>
          <a:prstGeom prst="rect"/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745" y="4480560"/>
            <a:ext cx="3237230" cy="2651760"/>
          </a:xfrm>
          <a:prstGeom prst="rect"/>
          <a:noFill/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23080" y="4511675"/>
            <a:ext cx="3197225" cy="2649855"/>
          </a:xfrm>
          <a:prstGeom prst="rect"/>
          <a:noFill/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04530" y="4527550"/>
            <a:ext cx="3204210" cy="2633980"/>
          </a:xfrm>
          <a:prstGeom prst="rect"/>
          <a:noFill/>
        </p:spPr>
      </p:pic>
      <p:sp>
        <p:nvSpPr>
          <p:cNvPr id="65" name="텍스트 상자 64"/>
          <p:cNvSpPr txBox="1">
            <a:spLocks/>
          </p:cNvSpPr>
          <p:nvPr/>
        </p:nvSpPr>
        <p:spPr>
          <a:xfrm rot="0">
            <a:off x="1257300" y="7296785"/>
            <a:ext cx="1461770" cy="3086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171440" y="72967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9176385" y="73094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6" r="55000" b="15230"/>
          <a:stretch>
            <a:fillRect/>
          </a:stretch>
        </p:blipFill>
        <p:spPr>
          <a:xfrm rot="0">
            <a:off x="5968365" y="7244715"/>
            <a:ext cx="389255" cy="419100"/>
          </a:xfrm>
          <a:prstGeom prst="rect"/>
          <a:noFill/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33769" r="19264" b="17076"/>
          <a:stretch>
            <a:fillRect/>
          </a:stretch>
        </p:blipFill>
        <p:spPr>
          <a:xfrm rot="0">
            <a:off x="9956165" y="7268210"/>
            <a:ext cx="381000" cy="4064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1"/>
          <p:cNvGraphicFramePr>
            <a:graphicFrameLocks noGrp="1"/>
          </p:cNvGraphicFramePr>
          <p:nvPr/>
        </p:nvGraphicFramePr>
        <p:xfrm>
          <a:off x="381000" y="1148080"/>
          <a:ext cx="11332210" cy="34105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819150"/>
                <a:gridCol w="985520"/>
                <a:gridCol w="1029970"/>
                <a:gridCol w="6697980"/>
                <a:gridCol w="1799590"/>
              </a:tblGrid>
              <a:tr h="40957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VER.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42545" marR="42545" marT="50165" marB="5016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DATE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42545" marR="42545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작성자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42545" marR="42545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DESCRIPTION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42545" marR="42545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비 고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42545" marR="42545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0.1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2017.12.04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김지원 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455" indent="-84455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Layout Editor 기능 정리.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0.2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2017.12.05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김지원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455" indent="-84455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Layout Editor 사용방법 정리.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0.3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2017.12.11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김지원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455" indent="-84455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ConstraintSet, TransitionManager 내용 추가.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0.4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2017.12.12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김지원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455" indent="-84455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altLang="ko-KR" sz="1000" kern="1200" dirty="0" smtClean="0" b="0">
                          <a:solidFill>
                            <a:schemeClr val="tx1"/>
                          </a:solidFill>
                          <a:latin typeface="나눔고딕" charset="0"/>
                          <a:ea typeface="나눔고딕" charset="0"/>
                        </a:rPr>
                        <a:t>이미지 설명 태그 보완.</a:t>
                      </a: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5090" marR="85090" marT="39370" marB="3937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chemeClr val="tx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107950" marR="107950" marT="50165" marB="5016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297180" y="457200"/>
            <a:ext cx="2604135" cy="3048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539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Revision History</a:t>
            </a:r>
            <a:endParaRPr lang="ko-KR" altLang="en-US" sz="1539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1675" y="593725"/>
            <a:ext cx="227520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붉은 폰트 </a:t>
            </a:r>
            <a:r>
              <a:rPr lang="en-US" altLang="ko-KR" sz="1000" b="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 </a:t>
            </a:r>
            <a:endParaRPr lang="en-US" altLang="ko-KR" sz="1000" b="0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 폰트 </a:t>
            </a:r>
            <a:r>
              <a:rPr lang="en-US" altLang="ko-KR" sz="1000" b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미정의 </a:t>
            </a:r>
            <a:r>
              <a:rPr lang="en-US" altLang="ko-KR" sz="1000" b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 TBD 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000" b="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파란 폰트 </a:t>
            </a:r>
            <a:r>
              <a:rPr lang="en-US" altLang="ko-KR" sz="1000" b="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버전 대비 수정사항  </a:t>
            </a:r>
          </a:p>
        </p:txBody>
      </p:sp>
    </p:spTree>
    <p:extLst>
      <p:ext uri="{BB962C8B-B14F-4D97-AF65-F5344CB8AC3E}">
        <p14:creationId xmlns:p14="http://schemas.microsoft.com/office/powerpoint/2010/main" val="302336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19380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2개 이상의 Widget 선택 시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Expand Horizontally - 선택한 Widget들의 가로 크기를 최대한 늘린다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2)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Expand Vertically - 선택한 Widget들의 세로 크기를 최대한 늘린다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3)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6" r="55000" b="15230"/>
          <a:stretch>
            <a:fillRect/>
          </a:stretch>
        </p:blipFill>
        <p:spPr>
          <a:xfrm rot="0">
            <a:off x="1703705" y="2966720"/>
            <a:ext cx="389255" cy="419100"/>
          </a:xfrm>
          <a:prstGeom prst="rect"/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33769" r="19264" b="17076"/>
          <a:stretch>
            <a:fillRect/>
          </a:stretch>
        </p:blipFill>
        <p:spPr>
          <a:xfrm rot="0">
            <a:off x="1699260" y="3600450"/>
            <a:ext cx="381000" cy="406400"/>
          </a:xfrm>
          <a:prstGeom prst="rect"/>
          <a:noFill/>
        </p:spPr>
      </p:pic>
      <p:sp>
        <p:nvSpPr>
          <p:cNvPr id="65" name="텍스트 상자 64"/>
          <p:cNvSpPr txBox="1">
            <a:spLocks/>
          </p:cNvSpPr>
          <p:nvPr/>
        </p:nvSpPr>
        <p:spPr>
          <a:xfrm rot="0">
            <a:off x="1257300" y="7296785"/>
            <a:ext cx="146177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171440" y="72967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9176385" y="73094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6" r="55000" b="15230"/>
          <a:stretch>
            <a:fillRect/>
          </a:stretch>
        </p:blipFill>
        <p:spPr>
          <a:xfrm rot="0">
            <a:off x="5968365" y="7244715"/>
            <a:ext cx="389255" cy="419100"/>
          </a:xfrm>
          <a:prstGeom prst="rect"/>
          <a:noFill/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33769" r="19264" b="17076"/>
          <a:stretch>
            <a:fillRect/>
          </a:stretch>
        </p:blipFill>
        <p:spPr>
          <a:xfrm rot="0">
            <a:off x="9956165" y="7268210"/>
            <a:ext cx="381000" cy="406400"/>
          </a:xfrm>
          <a:prstGeom prst="rect"/>
          <a:noFill/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9095" y="4485005"/>
            <a:ext cx="3209925" cy="2644775"/>
          </a:xfrm>
          <a:prstGeom prst="rect"/>
          <a:noFill/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7685" y="4486910"/>
            <a:ext cx="3210560" cy="2628900"/>
          </a:xfrm>
          <a:prstGeom prst="rect"/>
          <a:noFill/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06435" y="4499610"/>
            <a:ext cx="3207385" cy="2628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7180" y="2186940"/>
            <a:ext cx="11214100" cy="23685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7112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2개 이상의 Widget 선택 시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Pack Horizontally - 첫 번째 Widget의 Start를 기준으로 수직선 정렬한다. 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2)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Pack Vertically - 첫 번째 Widget의 top을 기준으로 수평선 정렬한다. 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3)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✔︎정렬은 하되 Constraint는 연결하지 않으며, 정렬 중 다른 Widget을 만나면 충돌 전 위치까지 정렬 된다.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257300" y="7296785"/>
            <a:ext cx="146177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171440" y="72967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9176385" y="73094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9095" y="4485005"/>
            <a:ext cx="3209925" cy="2644775"/>
          </a:xfrm>
          <a:prstGeom prst="rect"/>
          <a:noFill/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2915" y="3049270"/>
            <a:ext cx="318135" cy="313055"/>
          </a:xfrm>
          <a:prstGeom prst="rect"/>
          <a:noFill/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44345" y="3651885"/>
            <a:ext cx="307340" cy="303530"/>
          </a:xfrm>
          <a:prstGeom prst="rect"/>
          <a:noFill/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5195" y="7299325"/>
            <a:ext cx="318135" cy="313055"/>
          </a:xfrm>
          <a:prstGeom prst="rect"/>
          <a:noFill/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94265" y="7301230"/>
            <a:ext cx="307340" cy="303530"/>
          </a:xfrm>
          <a:prstGeom prst="rect"/>
          <a:noFill/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28795" y="4487545"/>
            <a:ext cx="3218815" cy="2639695"/>
          </a:xfrm>
          <a:prstGeom prst="rect"/>
          <a:noFill/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8180" y="4498975"/>
            <a:ext cx="3216275" cy="26403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045" y="4487545"/>
            <a:ext cx="3209925" cy="2640330"/>
          </a:xfrm>
          <a:prstGeom prst="rect"/>
          <a:noFill/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26890" y="4476115"/>
            <a:ext cx="3232150" cy="2651760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7180" y="2186940"/>
            <a:ext cx="11214100" cy="7080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7112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다수의 Widget 선택 시, Pack Horizontally / Pack Vertically 충돌 실험.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257300" y="7296785"/>
            <a:ext cx="146177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171440" y="72967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9176385" y="73094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5195" y="7299325"/>
            <a:ext cx="318135" cy="313055"/>
          </a:xfrm>
          <a:prstGeom prst="rect"/>
          <a:noFill/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94265" y="7301230"/>
            <a:ext cx="307340" cy="303530"/>
          </a:xfrm>
          <a:prstGeom prst="rect"/>
          <a:noFill/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17865" y="4498975"/>
            <a:ext cx="3196590" cy="2628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19380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2개 이상의 Widget 선택 시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Constraint Horizontally - 선택된 Widget들을 수직축 기준 일렬로 정렬한다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2)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168400" indent="-254000" algn="l" fontAlgn="base" defTabSz="914400" eaLnBrk="0" latinLnBrk="0"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Constraint Vertically - 선택한 Widget들을 수평축 기준 일렬로 정렬한다.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3)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257300" y="7296785"/>
            <a:ext cx="146177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171440" y="72967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9176385" y="7309485"/>
            <a:ext cx="163004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	 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5775" y="3039110"/>
            <a:ext cx="295910" cy="292735"/>
          </a:xfrm>
          <a:prstGeom prst="rect"/>
          <a:noFill/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5775" y="3674745"/>
            <a:ext cx="284480" cy="281305"/>
          </a:xfrm>
          <a:prstGeom prst="rect"/>
          <a:noFill/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015" y="4515485"/>
            <a:ext cx="3230880" cy="2650490"/>
          </a:xfrm>
          <a:prstGeom prst="rect"/>
          <a:noFill/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26255" y="4521835"/>
            <a:ext cx="3221990" cy="2639695"/>
          </a:xfrm>
          <a:prstGeom prst="rect"/>
          <a:noFill/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06435" y="4533265"/>
            <a:ext cx="3207385" cy="2639695"/>
          </a:xfrm>
          <a:prstGeom prst="rect"/>
          <a:noFill/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5195" y="7311390"/>
            <a:ext cx="295910" cy="292735"/>
          </a:xfrm>
          <a:prstGeom prst="rect"/>
          <a:noFill/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125" y="7324090"/>
            <a:ext cx="284480" cy="2813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790" y="2000885"/>
            <a:ext cx="6553835" cy="7245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685540"/>
            <a:ext cx="11213465" cy="37839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7. Align - Widget의 정렬 방식을 지정한다.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	           Align Left Edges / Align Horizontal Centers / Align Right Edges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	           Align Top Edges / Align Vertical Centers / Align Bottom Edges / Align BaseLines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6200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	           Center Horizontally / Center Vertically / Center Horizontally in Parent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1270000" indent="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/ Center  Vertically in Parent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 rot="0">
            <a:off x="2753360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057400" y="2592070"/>
            <a:ext cx="54356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Show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291205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887855" y="2963545"/>
            <a:ext cx="15862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Turn On Autoconnect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3038475" y="1778000"/>
            <a:ext cx="148717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Clear All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399986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3277870" y="3259455"/>
            <a:ext cx="12439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Infer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439102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150995" y="2963545"/>
            <a:ext cx="12172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Default Margins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476504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731385" y="1781175"/>
            <a:ext cx="47688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Pack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Oval 45"/>
          <p:cNvSpPr>
            <a:spLocks/>
          </p:cNvSpPr>
          <p:nvPr/>
        </p:nvSpPr>
        <p:spPr>
          <a:xfrm rot="0">
            <a:off x="5318125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7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Oval 46"/>
          <p:cNvSpPr>
            <a:spLocks/>
          </p:cNvSpPr>
          <p:nvPr/>
        </p:nvSpPr>
        <p:spPr>
          <a:xfrm rot="0">
            <a:off x="5852160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8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Oval 47"/>
          <p:cNvSpPr>
            <a:spLocks/>
          </p:cNvSpPr>
          <p:nvPr/>
        </p:nvSpPr>
        <p:spPr>
          <a:xfrm rot="0">
            <a:off x="367538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5417820" y="2963545"/>
            <a:ext cx="5175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Align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000115" y="2973070"/>
            <a:ext cx="83185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GuideLine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1" name="Line 50"/>
          <p:cNvCxnSpPr>
            <a:stCxn id="35" idx="3"/>
            <a:endCxn id="34" idx="2"/>
          </p:cNvCxnSpPr>
          <p:nvPr/>
        </p:nvCxnSpPr>
        <p:spPr>
          <a:xfrm rot="0">
            <a:off x="2600325" y="2722880"/>
            <a:ext cx="153670" cy="254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 51"/>
          <p:cNvCxnSpPr>
            <a:stCxn id="36" idx="4"/>
            <a:endCxn id="37" idx="0"/>
          </p:cNvCxnSpPr>
          <p:nvPr/>
        </p:nvCxnSpPr>
        <p:spPr>
          <a:xfrm rot="0" flipH="1">
            <a:off x="2680335" y="2839720"/>
            <a:ext cx="703580" cy="1244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 52"/>
          <p:cNvCxnSpPr>
            <a:endCxn id="39" idx="2"/>
          </p:cNvCxnSpPr>
          <p:nvPr/>
        </p:nvCxnSpPr>
        <p:spPr>
          <a:xfrm rot="0" flipV="1">
            <a:off x="3766820" y="2039620"/>
            <a:ext cx="15240" cy="5842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 53"/>
          <p:cNvCxnSpPr>
            <a:stCxn id="40" idx="4"/>
            <a:endCxn id="41" idx="0"/>
          </p:cNvCxnSpPr>
          <p:nvPr/>
        </p:nvCxnSpPr>
        <p:spPr>
          <a:xfrm rot="0" flipH="1">
            <a:off x="3899535" y="2838450"/>
            <a:ext cx="193040" cy="421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54"/>
          <p:cNvCxnSpPr>
            <a:stCxn id="42" idx="4"/>
            <a:endCxn id="43" idx="0"/>
          </p:cNvCxnSpPr>
          <p:nvPr/>
        </p:nvCxnSpPr>
        <p:spPr>
          <a:xfrm rot="0">
            <a:off x="4483100" y="2838450"/>
            <a:ext cx="276860" cy="1257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 55"/>
          <p:cNvCxnSpPr>
            <a:stCxn id="44" idx="0"/>
            <a:endCxn id="45" idx="2"/>
          </p:cNvCxnSpPr>
          <p:nvPr/>
        </p:nvCxnSpPr>
        <p:spPr>
          <a:xfrm rot="0" flipV="1">
            <a:off x="4857115" y="2042795"/>
            <a:ext cx="113030" cy="6121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ne 56"/>
          <p:cNvCxnSpPr>
            <a:stCxn id="46" idx="4"/>
            <a:endCxn id="49" idx="0"/>
          </p:cNvCxnSpPr>
          <p:nvPr/>
        </p:nvCxnSpPr>
        <p:spPr>
          <a:xfrm rot="0">
            <a:off x="5410200" y="2828925"/>
            <a:ext cx="266700" cy="135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ne 57"/>
          <p:cNvCxnSpPr>
            <a:stCxn id="47" idx="4"/>
            <a:endCxn id="50" idx="0"/>
          </p:cNvCxnSpPr>
          <p:nvPr/>
        </p:nvCxnSpPr>
        <p:spPr>
          <a:xfrm rot="0">
            <a:off x="5944235" y="2828925"/>
            <a:ext cx="472440" cy="144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4" b="71428"/>
          <a:stretch>
            <a:fillRect/>
          </a:stretch>
        </p:blipFill>
        <p:spPr>
          <a:xfrm rot="0">
            <a:off x="1041400" y="4500880"/>
            <a:ext cx="1018540" cy="356235"/>
          </a:xfrm>
          <a:prstGeom prst="rect"/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 r="-5582" b="41224"/>
          <a:stretch>
            <a:fillRect/>
          </a:stretch>
        </p:blipFill>
        <p:spPr>
          <a:xfrm rot="0">
            <a:off x="749935" y="5110480"/>
            <a:ext cx="1381760" cy="376555"/>
          </a:xfrm>
          <a:prstGeom prst="rect"/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7" r="-1844"/>
          <a:stretch>
            <a:fillRect/>
          </a:stretch>
        </p:blipFill>
        <p:spPr>
          <a:xfrm rot="0">
            <a:off x="726440" y="5753100"/>
            <a:ext cx="1332865" cy="344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19380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Align Left Edges - Widget들을 왼쪽 수직선을 기준으로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Align Horizontal Centers - Widget들의 왼쪽과 오른쪽을 각각 수직선을 기준으로 정렬한다.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Align Right Edges - Widget들을 오른쪽 수직선을 기준으로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959610" y="7308850"/>
            <a:ext cx="194373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Align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7468870" y="7297420"/>
            <a:ext cx="305371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순서대로 			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" r="72912" b="71428"/>
          <a:stretch>
            <a:fillRect/>
          </a:stretch>
        </p:blipFill>
        <p:spPr>
          <a:xfrm rot="0">
            <a:off x="1089660" y="2405380"/>
            <a:ext cx="367030" cy="356235"/>
          </a:xfrm>
          <a:prstGeom prst="rect"/>
          <a:noFill/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r="48932" b="71428"/>
          <a:stretch>
            <a:fillRect/>
          </a:stretch>
        </p:blipFill>
        <p:spPr>
          <a:xfrm rot="0">
            <a:off x="1088390" y="2999105"/>
            <a:ext cx="367030" cy="356235"/>
          </a:xfrm>
          <a:prstGeom prst="rect"/>
          <a:noFill/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3" r="23106" b="71428"/>
          <a:stretch>
            <a:fillRect/>
          </a:stretch>
        </p:blipFill>
        <p:spPr>
          <a:xfrm rot="0">
            <a:off x="1087120" y="3629025"/>
            <a:ext cx="367030" cy="356235"/>
          </a:xfrm>
          <a:prstGeom prst="rect"/>
          <a:noFill/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0295" y="4275455"/>
            <a:ext cx="3682365" cy="3026410"/>
          </a:xfrm>
          <a:prstGeom prst="rect"/>
          <a:noFill/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5330" y="4263390"/>
            <a:ext cx="3694430" cy="3025775"/>
          </a:xfrm>
          <a:prstGeom prst="rect"/>
          <a:noFill/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4" b="71428"/>
          <a:stretch>
            <a:fillRect/>
          </a:stretch>
        </p:blipFill>
        <p:spPr>
          <a:xfrm rot="0">
            <a:off x="8997950" y="7273925"/>
            <a:ext cx="1018540" cy="35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25533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Align Top Edges - Widget들을 상단 수평선을 기준으로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Align Vertical Centers - Widget들의 상단과 하단을 각각 수평선을 기준으로 정렬한다.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Align Bottom Edges - Widget들을 하단 수평선을 기준으로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Align Baselines - Widget들의 Baseline을 기준으로 수평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959610" y="7308850"/>
            <a:ext cx="194373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Align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7468870" y="7297420"/>
            <a:ext cx="356171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순서대로 				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 r="-5582" b="41224"/>
          <a:stretch>
            <a:fillRect/>
          </a:stretch>
        </p:blipFill>
        <p:spPr>
          <a:xfrm rot="0">
            <a:off x="9142730" y="7303770"/>
            <a:ext cx="1381760" cy="376555"/>
          </a:xfrm>
          <a:prstGeom prst="rect"/>
          <a:noFill/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5055" y="4690110"/>
            <a:ext cx="3171825" cy="2619375"/>
          </a:xfrm>
          <a:prstGeom prst="rect"/>
          <a:noFill/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8895" y="4685665"/>
            <a:ext cx="3199130" cy="2623820"/>
          </a:xfrm>
          <a:prstGeom prst="rect"/>
          <a:noFill/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t="28534" r="72912" b="41194"/>
          <a:stretch>
            <a:fillRect/>
          </a:stretch>
        </p:blipFill>
        <p:spPr>
          <a:xfrm rot="0">
            <a:off x="1092200" y="2376805"/>
            <a:ext cx="368300" cy="376555"/>
          </a:xfrm>
          <a:prstGeom prst="rect"/>
          <a:noFill/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28534" r="48300" b="41194"/>
          <a:stretch>
            <a:fillRect/>
          </a:stretch>
        </p:blipFill>
        <p:spPr>
          <a:xfrm rot="0">
            <a:off x="1095375" y="2989580"/>
            <a:ext cx="368300" cy="376555"/>
          </a:xfrm>
          <a:prstGeom prst="rect"/>
          <a:noFill/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3" t="28534" r="23689" b="41194"/>
          <a:stretch>
            <a:fillRect/>
          </a:stretch>
        </p:blipFill>
        <p:spPr>
          <a:xfrm rot="0">
            <a:off x="1085215" y="3602355"/>
            <a:ext cx="368300" cy="376555"/>
          </a:xfrm>
          <a:prstGeom prst="rect"/>
          <a:noFill/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5" t="28534" r="-922" b="41194"/>
          <a:stretch>
            <a:fillRect/>
          </a:stretch>
        </p:blipFill>
        <p:spPr>
          <a:xfrm rot="0">
            <a:off x="1089660" y="4215765"/>
            <a:ext cx="368300" cy="376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25533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Center Horizontally - Widget의 위치를 수직선을 기준으로 주변 Widget의 위치를 참조하여 중앙에 위치한다.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Center Vertically - Widget의 위치를 수평선을 기준으로 주변 Widget의 위치를 참조하여 중앙에 위치한다.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959610" y="7308850"/>
            <a:ext cx="194373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Align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5495290" y="7309485"/>
            <a:ext cx="157988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	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72383" r="74757"/>
          <a:stretch>
            <a:fillRect/>
          </a:stretch>
        </p:blipFill>
        <p:spPr>
          <a:xfrm rot="0">
            <a:off x="1093470" y="2406015"/>
            <a:ext cx="319405" cy="344170"/>
          </a:xfrm>
          <a:prstGeom prst="rect"/>
          <a:noFill/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72383" r="50145"/>
          <a:stretch>
            <a:fillRect/>
          </a:stretch>
        </p:blipFill>
        <p:spPr>
          <a:xfrm rot="0">
            <a:off x="1096645" y="3625850"/>
            <a:ext cx="319405" cy="344170"/>
          </a:xfrm>
          <a:prstGeom prst="rect"/>
          <a:noFill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6485" y="4620895"/>
            <a:ext cx="3314700" cy="2724785"/>
          </a:xfrm>
          <a:prstGeom prst="rect"/>
          <a:noFill/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2305" y="4620895"/>
            <a:ext cx="3314700" cy="2725420"/>
          </a:xfrm>
          <a:prstGeom prst="rect"/>
          <a:noFill/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74635" y="4620895"/>
            <a:ext cx="3338830" cy="2736850"/>
          </a:xfrm>
          <a:prstGeom prst="rect"/>
          <a:noFill/>
        </p:spPr>
      </p:pic>
      <p:sp>
        <p:nvSpPr>
          <p:cNvPr id="93" name="텍스트 상자 92"/>
          <p:cNvSpPr txBox="1">
            <a:spLocks/>
          </p:cNvSpPr>
          <p:nvPr/>
        </p:nvSpPr>
        <p:spPr>
          <a:xfrm rot="0">
            <a:off x="8755380" y="7309485"/>
            <a:ext cx="157988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	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72383" r="50145"/>
          <a:stretch>
            <a:fillRect/>
          </a:stretch>
        </p:blipFill>
        <p:spPr>
          <a:xfrm rot="0">
            <a:off x="9591040" y="7290435"/>
            <a:ext cx="319405" cy="344170"/>
          </a:xfrm>
          <a:prstGeom prst="rect"/>
          <a:noFill/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72383" r="74757"/>
          <a:stretch>
            <a:fillRect/>
          </a:stretch>
        </p:blipFill>
        <p:spPr>
          <a:xfrm rot="0">
            <a:off x="6290310" y="7284085"/>
            <a:ext cx="319405" cy="344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7" t="72383" r="25533"/>
          <a:stretch>
            <a:fillRect/>
          </a:stretch>
        </p:blipFill>
        <p:spPr>
          <a:xfrm rot="0">
            <a:off x="6297930" y="7296785"/>
            <a:ext cx="319405" cy="344170"/>
          </a:xfrm>
          <a:prstGeom prst="rect"/>
          <a:noFill/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8" t="72383" r="922"/>
          <a:stretch>
            <a:fillRect/>
          </a:stretch>
        </p:blipFill>
        <p:spPr>
          <a:xfrm rot="0">
            <a:off x="9585325" y="7296150"/>
            <a:ext cx="319405" cy="344170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86940"/>
            <a:ext cx="11213465" cy="13227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   Center Horizontally in Parent - Widget들을 수직선을 기준으로 화면의 중앙에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Center Vertically in Parent - Widget들을 수평선을 기준으로 화면의 중앙에 정렬한다.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7" t="72383" r="25533"/>
          <a:stretch>
            <a:fillRect/>
          </a:stretch>
        </p:blipFill>
        <p:spPr>
          <a:xfrm rot="0">
            <a:off x="1087755" y="2406650"/>
            <a:ext cx="319405" cy="344170"/>
          </a:xfrm>
          <a:prstGeom prst="rect"/>
          <a:noFill/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8" t="72383" r="922"/>
          <a:stretch>
            <a:fillRect/>
          </a:stretch>
        </p:blipFill>
        <p:spPr>
          <a:xfrm rot="0">
            <a:off x="1090930" y="3006725"/>
            <a:ext cx="319405" cy="344170"/>
          </a:xfrm>
          <a:prstGeom prst="rect"/>
          <a:noFill/>
        </p:spPr>
      </p:pic>
      <p:sp>
        <p:nvSpPr>
          <p:cNvPr id="94" name="텍스트 상자 93"/>
          <p:cNvSpPr txBox="1">
            <a:spLocks/>
          </p:cNvSpPr>
          <p:nvPr/>
        </p:nvSpPr>
        <p:spPr>
          <a:xfrm rot="0">
            <a:off x="1959610" y="7308850"/>
            <a:ext cx="194373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Align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5" name="텍스트 상자 94"/>
          <p:cNvSpPr txBox="1">
            <a:spLocks/>
          </p:cNvSpPr>
          <p:nvPr/>
        </p:nvSpPr>
        <p:spPr>
          <a:xfrm rot="0">
            <a:off x="5495290" y="7309485"/>
            <a:ext cx="157988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	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6485" y="4620895"/>
            <a:ext cx="3314700" cy="2724785"/>
          </a:xfrm>
          <a:prstGeom prst="rect"/>
          <a:noFill/>
        </p:spPr>
      </p:pic>
      <p:sp>
        <p:nvSpPr>
          <p:cNvPr id="99" name="텍스트 상자 98"/>
          <p:cNvSpPr txBox="1">
            <a:spLocks/>
          </p:cNvSpPr>
          <p:nvPr/>
        </p:nvSpPr>
        <p:spPr>
          <a:xfrm rot="0">
            <a:off x="8755380" y="7309485"/>
            <a:ext cx="157988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	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8335" y="4620260"/>
            <a:ext cx="3339465" cy="2725420"/>
          </a:xfrm>
          <a:prstGeom prst="rect"/>
          <a:noFill/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3205" y="4620895"/>
            <a:ext cx="3340100" cy="2736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790" y="2000885"/>
            <a:ext cx="6553835" cy="7245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3685540"/>
            <a:ext cx="11213465" cy="13227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8. Guideline - 실제 화면에 보이지 않는, Widget의 위치를 설정할 때 도움을 주는 가상의 Guideline을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 rot="0">
            <a:off x="2753360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057400" y="2592070"/>
            <a:ext cx="54356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Show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3291205" y="265557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887855" y="2963545"/>
            <a:ext cx="15862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Turn On Autoconnect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3038475" y="1778000"/>
            <a:ext cx="148717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Clear All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399986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3277870" y="3259455"/>
            <a:ext cx="12439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Infer Constraints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Oval 41"/>
          <p:cNvSpPr>
            <a:spLocks/>
          </p:cNvSpPr>
          <p:nvPr/>
        </p:nvSpPr>
        <p:spPr>
          <a:xfrm rot="0">
            <a:off x="4391025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150995" y="2963545"/>
            <a:ext cx="121729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Default Margins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Oval 43"/>
          <p:cNvSpPr>
            <a:spLocks/>
          </p:cNvSpPr>
          <p:nvPr/>
        </p:nvSpPr>
        <p:spPr>
          <a:xfrm rot="0">
            <a:off x="476504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6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731385" y="1781175"/>
            <a:ext cx="47688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Pack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Oval 45"/>
          <p:cNvSpPr>
            <a:spLocks/>
          </p:cNvSpPr>
          <p:nvPr/>
        </p:nvSpPr>
        <p:spPr>
          <a:xfrm rot="0">
            <a:off x="5318125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7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Oval 46"/>
          <p:cNvSpPr>
            <a:spLocks/>
          </p:cNvSpPr>
          <p:nvPr/>
        </p:nvSpPr>
        <p:spPr>
          <a:xfrm rot="0">
            <a:off x="5852160" y="26447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8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Oval 47"/>
          <p:cNvSpPr>
            <a:spLocks/>
          </p:cNvSpPr>
          <p:nvPr/>
        </p:nvSpPr>
        <p:spPr>
          <a:xfrm rot="0">
            <a:off x="3675380" y="265430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5417820" y="2963545"/>
            <a:ext cx="5175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Align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000115" y="2973070"/>
            <a:ext cx="83185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GuideLine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1" name="Line 50"/>
          <p:cNvCxnSpPr>
            <a:stCxn id="35" idx="3"/>
            <a:endCxn id="34" idx="2"/>
          </p:cNvCxnSpPr>
          <p:nvPr/>
        </p:nvCxnSpPr>
        <p:spPr>
          <a:xfrm rot="0">
            <a:off x="2600325" y="2722880"/>
            <a:ext cx="153670" cy="254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 51"/>
          <p:cNvCxnSpPr>
            <a:stCxn id="36" idx="4"/>
            <a:endCxn id="37" idx="0"/>
          </p:cNvCxnSpPr>
          <p:nvPr/>
        </p:nvCxnSpPr>
        <p:spPr>
          <a:xfrm rot="0" flipH="1">
            <a:off x="2680335" y="2839720"/>
            <a:ext cx="703580" cy="1244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 52"/>
          <p:cNvCxnSpPr>
            <a:endCxn id="39" idx="2"/>
          </p:cNvCxnSpPr>
          <p:nvPr/>
        </p:nvCxnSpPr>
        <p:spPr>
          <a:xfrm rot="0" flipV="1">
            <a:off x="3766820" y="2039620"/>
            <a:ext cx="15240" cy="58420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 53"/>
          <p:cNvCxnSpPr>
            <a:stCxn id="40" idx="4"/>
            <a:endCxn id="41" idx="0"/>
          </p:cNvCxnSpPr>
          <p:nvPr/>
        </p:nvCxnSpPr>
        <p:spPr>
          <a:xfrm rot="0" flipH="1">
            <a:off x="3899535" y="2838450"/>
            <a:ext cx="193040" cy="421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54"/>
          <p:cNvCxnSpPr>
            <a:stCxn id="42" idx="4"/>
            <a:endCxn id="43" idx="0"/>
          </p:cNvCxnSpPr>
          <p:nvPr/>
        </p:nvCxnSpPr>
        <p:spPr>
          <a:xfrm rot="0">
            <a:off x="4483100" y="2838450"/>
            <a:ext cx="276860" cy="1257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 55"/>
          <p:cNvCxnSpPr>
            <a:stCxn id="44" idx="0"/>
            <a:endCxn id="45" idx="2"/>
          </p:cNvCxnSpPr>
          <p:nvPr/>
        </p:nvCxnSpPr>
        <p:spPr>
          <a:xfrm rot="0" flipV="1">
            <a:off x="4857115" y="2042795"/>
            <a:ext cx="113030" cy="6121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ne 56"/>
          <p:cNvCxnSpPr>
            <a:stCxn id="46" idx="4"/>
            <a:endCxn id="49" idx="0"/>
          </p:cNvCxnSpPr>
          <p:nvPr/>
        </p:nvCxnSpPr>
        <p:spPr>
          <a:xfrm rot="0">
            <a:off x="5410200" y="2828925"/>
            <a:ext cx="266700" cy="135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ne 57"/>
          <p:cNvCxnSpPr>
            <a:stCxn id="47" idx="4"/>
            <a:endCxn id="50" idx="0"/>
          </p:cNvCxnSpPr>
          <p:nvPr/>
        </p:nvCxnSpPr>
        <p:spPr>
          <a:xfrm rot="0">
            <a:off x="5944235" y="2828925"/>
            <a:ext cx="472440" cy="144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28295" y="3743960"/>
            <a:ext cx="7931785" cy="65151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75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Android Studio - Layout Editor</a:t>
            </a:r>
            <a:endParaRPr lang="ko-KR" altLang="en-US" sz="2875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8295" y="4290695"/>
            <a:ext cx="8122285" cy="0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4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Toolbar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9067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Toolbar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100580"/>
            <a:ext cx="11213465" cy="13227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		       수직 방향의 Guideline을 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			       수평 방향의 Guideline을 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43163"/>
          <a:stretch>
            <a:fillRect/>
          </a:stretch>
        </p:blipFill>
        <p:spPr>
          <a:xfrm rot="0">
            <a:off x="1085850" y="2329180"/>
            <a:ext cx="2477135" cy="333375"/>
          </a:xfrm>
          <a:prstGeom prst="rect"/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65" b="3265"/>
          <a:stretch>
            <a:fillRect/>
          </a:stretch>
        </p:blipFill>
        <p:spPr>
          <a:xfrm rot="0">
            <a:off x="1085850" y="2941955"/>
            <a:ext cx="2477135" cy="333375"/>
          </a:xfrm>
          <a:prstGeom prst="rect"/>
          <a:noFill/>
        </p:spPr>
      </p:pic>
      <p:sp>
        <p:nvSpPr>
          <p:cNvPr id="62" name="텍스트 상자 61"/>
          <p:cNvSpPr txBox="1">
            <a:spLocks/>
          </p:cNvSpPr>
          <p:nvPr/>
        </p:nvSpPr>
        <p:spPr>
          <a:xfrm rot="0">
            <a:off x="1266825" y="7308850"/>
            <a:ext cx="230124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Guideline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 rot="0">
            <a:off x="4569460" y="7309485"/>
            <a:ext cx="274066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Vertical Guideline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 rot="0">
            <a:off x="8136255" y="7309485"/>
            <a:ext cx="293687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Horizontal Guideline적용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1970" y="4351020"/>
            <a:ext cx="3499485" cy="2884805"/>
          </a:xfrm>
          <a:prstGeom prst="rect"/>
          <a:noFill/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2270" y="4351020"/>
            <a:ext cx="3493770" cy="2884170"/>
          </a:xfrm>
          <a:prstGeom prst="rect"/>
          <a:noFill/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40345" y="4351020"/>
            <a:ext cx="3510915" cy="2884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Palette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0431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3. Palette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Widget과 Layout등 UI요소들이 나열되어 있는 탭.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사용하고자 하는 item을 드래그 하고, Design Editor로 드랍하여 item 위치 지정.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 Editor의 좌측 상단에 위치.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Palette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150431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3. Palette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408295" y="2484120"/>
            <a:ext cx="5623560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왼쪽의 List는 대분류로 item이 정리 되어 있고, 우측의 list는 대분류에 속하는 item들이 나열된다.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2770" y="2487930"/>
            <a:ext cx="3877310" cy="50787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Component Tree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8956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Component Tree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Layout의 View 계층 구조를 나타냄.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항목을 클릭하면 Design editor에 선택한 항목이 강조 됨.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error 또는 warning 상태를 아이콘으로 표시.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 Editor의 좌측 하단에 위치.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Component Tree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8956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Component Tree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408295" y="2484120"/>
            <a:ext cx="5623560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Warning(경고) - 예상치 못한 동작의 원인이 될 수 있는 항목.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Error(에러) - 적절한 조치를 취하지 않으면 심각한 문제를 발생시킬 수 있는 항목.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040" y="2499360"/>
            <a:ext cx="3950970" cy="498919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69280" y="3982720"/>
            <a:ext cx="264160" cy="272415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4995" y="2757805"/>
            <a:ext cx="257810" cy="2578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26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현재 선택된 View에 대한 속성을 제어할 수 있는 탭.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View의 종류에 따라 제어할 수 있는 속성이 다름.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Layout Editor의 우측에 위치.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26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852285" y="2113280"/>
            <a:ext cx="4537710" cy="7073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0590" y="2115185"/>
            <a:ext cx="2125980" cy="5243830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4580" y="2116455"/>
            <a:ext cx="2099945" cy="5242560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82050" y="2117090"/>
            <a:ext cx="2114550" cy="5252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26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934075" y="1965960"/>
            <a:ext cx="5577205" cy="37839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현재 View의 ID를 지정할 수 있는 공간.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버튼을 클릭하면 가까운 View와 Constraint가 연결 됨.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연결된 View와 Margin값을 지정 해주는 공간. 연결된 점을 클릭하면 Constraint 제거.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현재 View의 크기를 설정하는 공간.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215" y="2269490"/>
            <a:ext cx="4013835" cy="3785235"/>
          </a:xfrm>
          <a:prstGeom prst="rect"/>
          <a:noFill/>
        </p:spPr>
      </p:pic>
      <p:sp>
        <p:nvSpPr>
          <p:cNvPr id="34" name="Oval 33"/>
          <p:cNvSpPr>
            <a:spLocks/>
          </p:cNvSpPr>
          <p:nvPr/>
        </p:nvSpPr>
        <p:spPr>
          <a:xfrm rot="0">
            <a:off x="2105025" y="2338705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Oval 34"/>
          <p:cNvSpPr>
            <a:spLocks/>
          </p:cNvSpPr>
          <p:nvPr/>
        </p:nvSpPr>
        <p:spPr>
          <a:xfrm rot="0">
            <a:off x="3651250" y="3533775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2054225" y="556387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Oval 36"/>
          <p:cNvSpPr>
            <a:spLocks/>
          </p:cNvSpPr>
          <p:nvPr/>
        </p:nvSpPr>
        <p:spPr>
          <a:xfrm rot="0">
            <a:off x="2571115" y="288417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2486025" y="334518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89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934075" y="1965960"/>
            <a:ext cx="5577205" cy="43992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5. 클릭으로 layout의 크기를 지정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wrap_content : View의 크기에 맞춰 크기 증가.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match_constraints : 부모 content의 크기에 맞춤.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711200" indent="-254000" algn="l" fontAlgn="base" defTabSz="914400" eaLnBrk="0" latinLnBrk="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      Fixed : 수치를 지정하여 크기를 정함(기본 단위 : dp).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215" y="2269490"/>
            <a:ext cx="4013835" cy="3785235"/>
          </a:xfrm>
          <a:prstGeom prst="rect"/>
          <a:noFill/>
        </p:spPr>
      </p:pic>
      <p:sp>
        <p:nvSpPr>
          <p:cNvPr id="34" name="Oval 33"/>
          <p:cNvSpPr>
            <a:spLocks/>
          </p:cNvSpPr>
          <p:nvPr/>
        </p:nvSpPr>
        <p:spPr>
          <a:xfrm rot="0">
            <a:off x="2105025" y="2338705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Oval 34"/>
          <p:cNvSpPr>
            <a:spLocks/>
          </p:cNvSpPr>
          <p:nvPr/>
        </p:nvSpPr>
        <p:spPr>
          <a:xfrm rot="0">
            <a:off x="3651250" y="3533775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2054225" y="556387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Oval 36"/>
          <p:cNvSpPr>
            <a:spLocks/>
          </p:cNvSpPr>
          <p:nvPr/>
        </p:nvSpPr>
        <p:spPr>
          <a:xfrm rot="0">
            <a:off x="2571115" y="288417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2486025" y="334518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1780" y="2752725"/>
            <a:ext cx="508635" cy="432435"/>
          </a:xfrm>
          <a:prstGeom prst="rect"/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9560" y="3973830"/>
            <a:ext cx="508635" cy="445135"/>
          </a:xfrm>
          <a:prstGeom prst="rect"/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8765" y="5194935"/>
            <a:ext cx="508635" cy="432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0865" y="2277110"/>
            <a:ext cx="4026535" cy="37979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89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934075" y="1965960"/>
            <a:ext cx="557720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가로 또는 세로의 크기중 하나의 크기의 값이 match_coonstraints(0dp) 일 때,        버튼을 클릭하여 다른 하나의 크기를 기준으로 비율(ratio)로 크기를 지정할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43160" y="2769235"/>
            <a:ext cx="407035" cy="394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0447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Layout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43992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간단한 클릭으로 Palette에서 드래그하여 Design Editor에 드래그 함으로써 Layout을 쉽게 구성 할 수 있도록 도와주는 Editor.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 Editor는 UI설계를 하는 Design화면과 View들의 관계를 보여주는 BluePrint화면으로 구성.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Toolbar, Component Tree, XML Attribute editor를 통해 View의 속성 및 뷰 계층을 쉽게 확인 및 변경이 가능.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여러 Android 기기 및 버전에서 레이아웃을 미리 볼 수 있으며, 레이아웃의 크기를 동적으로 조정 가능.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0865" y="2277110"/>
            <a:ext cx="4026535" cy="3797935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89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934075" y="1965960"/>
            <a:ext cx="557720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양쪽(top - bottom 또는 left - right)이 Constraint로 연결되어 있을 때, 좌측 또는 하단에 있는 bias조절 바를 이용하여 위치를 화면의 %로 지정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XML Attribute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7789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XML Attribute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5934075" y="1965960"/>
            <a:ext cx="557720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선택한 View의 모든 속성을 확인하고 싶으면 우측 상단의 	   버튼 또는 하단의	    버튼을 클릭하여 모든 메뉴를 확인 할 수 있다.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760" y="2104390"/>
            <a:ext cx="2221230" cy="5501640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10890" y="2099945"/>
            <a:ext cx="2228215" cy="5504180"/>
          </a:xfrm>
          <a:prstGeom prst="rect"/>
          <a:noFill/>
        </p:spPr>
      </p:pic>
      <p:sp>
        <p:nvSpPr>
          <p:cNvPr id="35" name="Oval 34"/>
          <p:cNvSpPr>
            <a:spLocks/>
          </p:cNvSpPr>
          <p:nvPr/>
        </p:nvSpPr>
        <p:spPr>
          <a:xfrm rot="0">
            <a:off x="2443480" y="2119630"/>
            <a:ext cx="180340" cy="175260"/>
          </a:xfrm>
          <a:prstGeom prst="ellipse"/>
          <a:solidFill>
            <a:srgbClr val="FF3399">
              <a:alpha val="55735"/>
            </a:srgbClr>
          </a:solidFill>
          <a:ln w="19050" cap="flat" cmpd="sng">
            <a:solidFill>
              <a:srgbClr val="FF3399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cap="none" dirty="0" smtClean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Oval 35"/>
          <p:cNvSpPr>
            <a:spLocks/>
          </p:cNvSpPr>
          <p:nvPr/>
        </p:nvSpPr>
        <p:spPr>
          <a:xfrm rot="0">
            <a:off x="1551940" y="7411085"/>
            <a:ext cx="180340" cy="175260"/>
          </a:xfrm>
          <a:prstGeom prst="ellipse"/>
          <a:solidFill>
            <a:srgbClr val="FF3399">
              <a:alpha val="55735"/>
            </a:srgbClr>
          </a:solidFill>
          <a:ln w="19050" cap="flat" cmpd="sng">
            <a:solidFill>
              <a:srgbClr val="FF3399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cap="none" dirty="0" smtClean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23505" y="2837180"/>
            <a:ext cx="280035" cy="280035"/>
          </a:xfrm>
          <a:prstGeom prst="rect"/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7115" y="2815590"/>
            <a:ext cx="1702435" cy="305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 rot="0">
            <a:off x="328295" y="3743960"/>
            <a:ext cx="8104505" cy="6515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75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Layout Editor를 사용하여 ConstraintLayout 구성 </a:t>
            </a:r>
            <a:endParaRPr lang="ko-KR" altLang="en-US" sz="2875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8295" y="4290695"/>
            <a:ext cx="8122285" cy="0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81051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Widget 생성하기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557720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Palette에서 사용하고자 하는 Widget을 선택.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선택한 Widget을 드래그하여 Design Editor상의 배치할 위치에 드랍.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10300" y="2279650"/>
            <a:ext cx="5384800" cy="3361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46964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Widget 크기 변경하기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5577205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크기를 변경할 Widget 클릭.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모서리에 있는 Resize View Constroller를 클릭하여 원하는 크기만큼 드래그하여 크기 조정.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10300" y="2279015"/>
            <a:ext cx="5413375" cy="3362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23723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3. Constraint 추가하기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10262235" cy="13227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Widget을 선택하고, Constraint가 적용되지 않은 관계 설정 컨트롤러를 드래그한다.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Constraint를 연결할 View의 관계 설정 컨트롤러를 서로 연결하여 Constraint를 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23723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3. Constraint 추가하기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4075" y="1966595"/>
            <a:ext cx="4559300" cy="280606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5415" y="1950720"/>
            <a:ext cx="4544060" cy="2815590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4075" y="4971415"/>
            <a:ext cx="4501515" cy="2787015"/>
          </a:xfrm>
          <a:prstGeom prst="rect"/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6690" y="4972050"/>
            <a:ext cx="4487545" cy="2800985"/>
          </a:xfrm>
          <a:prstGeom prst="rect"/>
          <a:noFill/>
        </p:spPr>
      </p:pic>
      <p:sp>
        <p:nvSpPr>
          <p:cNvPr id="37" name="Oval 36"/>
          <p:cNvSpPr>
            <a:spLocks/>
          </p:cNvSpPr>
          <p:nvPr/>
        </p:nvSpPr>
        <p:spPr>
          <a:xfrm rot="0">
            <a:off x="645160" y="1957705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6282690" y="195707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Oval 38"/>
          <p:cNvSpPr>
            <a:spLocks/>
          </p:cNvSpPr>
          <p:nvPr/>
        </p:nvSpPr>
        <p:spPr>
          <a:xfrm rot="0">
            <a:off x="6336030" y="498983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655955" y="4975860"/>
            <a:ext cx="185420" cy="185420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5908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Chain 설정하기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5490210" cy="2553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Chain을 설정할 Widget들을 복수 선택한다.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마우스 우클릭 &gt; Chain &gt; Create Horizontal / Vertical Chain 버튼을 클릭하여 Chain을 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07430" y="1950720"/>
            <a:ext cx="5448935" cy="4674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5908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Chain 설정하기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4175" y="2877185"/>
            <a:ext cx="3604895" cy="296989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9725" y="2877185"/>
            <a:ext cx="3599815" cy="2961005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4005" y="2877185"/>
            <a:ext cx="3609340" cy="2964180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939165" y="6041390"/>
            <a:ext cx="2301875" cy="3092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Chain 적용 전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4569460" y="6042025"/>
            <a:ext cx="2741295" cy="3092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Horizontal Chain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8335645" y="6028055"/>
            <a:ext cx="2938145" cy="3098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3. Vertical Chain 적용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16955" y="1951355"/>
            <a:ext cx="5634355" cy="4643120"/>
          </a:xfrm>
          <a:prstGeom prst="rect"/>
          <a:noFill/>
        </p:spPr>
      </p:pic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5908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Chain 설정하기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5490210" cy="37839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Chain으로 연결 된 Widget의 하단에 있는 	(Cycle chain mode) 버튼을 클릭하여 Chain의 Style을 변경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기본 Style은 Chain spread이며, 클릭 할 때 마다 Chain spread inside, Chain packed로 변경된다.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2840" y="3054350"/>
            <a:ext cx="356235" cy="330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1"/>
          <p:cNvSpPr txBox="1">
            <a:spLocks/>
          </p:cNvSpPr>
          <p:nvPr/>
        </p:nvSpPr>
        <p:spPr>
          <a:xfrm>
            <a:off x="297180" y="457200"/>
            <a:ext cx="10223500" cy="30543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2960" y="1217295"/>
            <a:ext cx="10214610" cy="6358255"/>
          </a:xfrm>
          <a:prstGeom prst="rect"/>
          <a:noFill/>
        </p:spPr>
      </p:pic>
      <p:sp>
        <p:nvSpPr>
          <p:cNvPr id="35" name="Oval 34"/>
          <p:cNvSpPr>
            <a:spLocks/>
          </p:cNvSpPr>
          <p:nvPr/>
        </p:nvSpPr>
        <p:spPr>
          <a:xfrm rot="0">
            <a:off x="5757545" y="430847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Oval 36"/>
          <p:cNvSpPr>
            <a:spLocks/>
          </p:cNvSpPr>
          <p:nvPr/>
        </p:nvSpPr>
        <p:spPr>
          <a:xfrm rot="0">
            <a:off x="5128260" y="1686560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Oval 37"/>
          <p:cNvSpPr>
            <a:spLocks/>
          </p:cNvSpPr>
          <p:nvPr/>
        </p:nvSpPr>
        <p:spPr>
          <a:xfrm rot="0">
            <a:off x="1599565" y="275272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Oval 38"/>
          <p:cNvSpPr>
            <a:spLocks/>
          </p:cNvSpPr>
          <p:nvPr/>
        </p:nvSpPr>
        <p:spPr>
          <a:xfrm rot="0">
            <a:off x="1599565" y="504126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Oval 39"/>
          <p:cNvSpPr>
            <a:spLocks/>
          </p:cNvSpPr>
          <p:nvPr/>
        </p:nvSpPr>
        <p:spPr>
          <a:xfrm rot="0">
            <a:off x="9940925" y="3857625"/>
            <a:ext cx="184785" cy="184785"/>
          </a:xfrm>
          <a:prstGeom prst="ellipse"/>
          <a:solidFill>
            <a:srgbClr val="FB8DA7"/>
          </a:solidFill>
          <a:ln w="0">
            <a:noFill/>
            <a:prstDash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endParaRPr lang="ko-KR" altLang="en-US" sz="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5940425" y="4272280"/>
            <a:ext cx="104394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Design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4892040" y="1870075"/>
            <a:ext cx="66992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Toolbar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1375410" y="2940050"/>
            <a:ext cx="62420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Palette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1059815" y="5239385"/>
            <a:ext cx="1268730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Component Tree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9274810" y="4044315"/>
            <a:ext cx="1523365" cy="26225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XML Attribute Editor</a:t>
            </a:r>
            <a:endParaRPr lang="ko-KR" altLang="en-US" sz="1100" cap="none" dirty="0" smtClean="0" b="1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8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59080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4. Chain 설정하기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635000" y="2222500"/>
            <a:ext cx="5490845" cy="50145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Chain_Spread - Chain으로 연결 된 Widget들을 균일하게 퍼뜨림(기본 값).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Chain_Spread_Inside - Chain으로 연결 된 Widget들을 균일하게 퍼뜨리지만, 연결 된 Widget들 사이의 간격만 균일하게 퍼뜨림.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Chain_Packed - Chain으로 연결 된 Widget들을 가운데로 모아서 정렬. bias를 이용하여 위치를 조절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19495" y="1929765"/>
            <a:ext cx="5678170" cy="4674235"/>
          </a:xfrm>
          <a:prstGeom prst="rect"/>
          <a:noFill/>
        </p:spPr>
      </p:pic>
      <p:sp>
        <p:nvSpPr>
          <p:cNvPr id="37" name="텍스트 상자 36"/>
          <p:cNvSpPr txBox="1">
            <a:spLocks/>
          </p:cNvSpPr>
          <p:nvPr/>
        </p:nvSpPr>
        <p:spPr>
          <a:xfrm rot="0">
            <a:off x="6326505" y="6718300"/>
            <a:ext cx="5269230" cy="3098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Chain_Spread / Chain_Spread_Inside / Chain_Packed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ConstraintLayout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332295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5. Constraint 제거 하기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635000" y="2222500"/>
            <a:ext cx="10960735" cy="19380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Constraint를 제거 할 Widget을 선택.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제거 할 Constraint의 관계 설정 컨트롤러를 클릭하여  제거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1)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Widget 하단의	버튼을 클릭하여 현재 Widget에 연결 된 모든 Constraint 제거 가능</a:t>
            </a: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(✓그림 2)</a:t>
            </a: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1098550" y="7539990"/>
            <a:ext cx="4519930" cy="3098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1. 관계 설정 컨트롤러를 클릭하여 Constraint 제거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0640" y="4162425"/>
            <a:ext cx="4090670" cy="3376295"/>
          </a:xfrm>
          <a:prstGeom prst="rect"/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1435" y="4133215"/>
            <a:ext cx="4114165" cy="3371850"/>
          </a:xfrm>
          <a:prstGeom prst="rect"/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60700" y="3644265"/>
            <a:ext cx="343535" cy="343535"/>
          </a:xfrm>
          <a:prstGeom prst="rect"/>
          <a:noFill/>
        </p:spPr>
      </p:pic>
      <p:sp>
        <p:nvSpPr>
          <p:cNvPr id="41" name="텍스트 상자 40"/>
          <p:cNvSpPr txBox="1">
            <a:spLocks/>
          </p:cNvSpPr>
          <p:nvPr/>
        </p:nvSpPr>
        <p:spPr>
          <a:xfrm rot="0">
            <a:off x="5997575" y="7539990"/>
            <a:ext cx="4937125" cy="3098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✓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그림 2. Delete Constraints 버튼을 클릭하여 Constraint 제거</a:t>
            </a:r>
            <a:endParaRPr lang="ko-KR" altLang="en-US" sz="1400" cap="none" dirty="0" smtClean="0" b="0">
              <a:solidFill>
                <a:srgbClr val="6D6D6D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 rot="0">
            <a:off x="328295" y="3743959"/>
            <a:ext cx="7933054" cy="65278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75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2875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 rot="0">
            <a:off x="328295" y="4290695"/>
            <a:ext cx="8122920" cy="635"/>
          </a:xfrm>
          <a:prstGeom prst="line"/>
          <a:ln w="381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17360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ConstraintSet 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1938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ConstraintLayout을 사용할 때, 프로그래밍 방식으로 제약조건을 정의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제약조건을 새로 생성하거나 기존 ConstraintLayout에 정의 된 제약조건을 가져올 수 있으며, 다른 ConstraintLayout에 제약조건을 지정 할 수도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17360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ConstraintSet 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31692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ConstraintSet을 생성 할 때, 다음 3가지 방법으로 생성.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수동 생성 방식(Manually).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레이아웃 파일 복제.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ConstraintLayout 복제.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52158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수동 생성 방식 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25539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ConstraintSet을 생성한 후 connect() 메서드를 호출하여 constraint 생성하는 방식.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매개변수에 값을 입력하여 제약조건을 생성한다.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제약조건은 ConstraintLayout과 동일하게 생성되며, ConstraintSet.Contants로 지정 가능하다.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	</a:t>
            </a:r>
            <a:r>
              <a:rPr lang="en-US" altLang="ko-KR" sz="1400" cap="none" dirty="0" smtClean="0" b="0">
                <a:solidFill>
                  <a:srgbClr val="6D6D6D"/>
                </a:solidFill>
                <a:latin typeface="나눔고딕" charset="0"/>
                <a:ea typeface="나눔고딕" charset="0"/>
              </a:rPr>
              <a:t>제약조건의 자세한 내용은 </a:t>
            </a:r>
            <a:r>
              <a:rPr lang="en-US" altLang="ko-KR" sz="1400" cap="none" dirty="0" smtClean="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  <a:hlinkClick r:id="rId2"/>
              </a:rPr>
              <a:t>https://developer.android.com/reference/android/support/constraint/ConstraintSet.html</a:t>
            </a:r>
            <a:r>
              <a:rPr lang="en-US" altLang="ko-KR" sz="1400" cap="none" dirty="0" smtClean="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 참조</a:t>
            </a:r>
            <a:endParaRPr lang="ko-KR" altLang="en-US" sz="1400" cap="none" dirty="0" smtClean="0" b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27405" y="5372735"/>
            <a:ext cx="11430635" cy="11106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 객체 생성.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 constraintSet1 = 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new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ConstraintSet()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connect 메서드의 매개변수에 값 입력</a:t>
            </a:r>
            <a:endParaRPr lang="ko-KR" altLang="en-US" sz="1200" cap="none" dirty="0" smtClean="0" b="0">
              <a:solidFill>
                <a:srgbClr val="808080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(1. 제약조건 설정할 View의 id, 2. 제약조건을 설정할 방향, 3. target View의 id, 4. 제약조건을 설정할 방향, 5. margin 값(생략 가능).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constraintSet1.connect(R.id.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textview1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,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START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,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PARENT_ID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,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START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,</a:t>
            </a:r>
            <a:r>
              <a:rPr lang="en-US" altLang="ko-KR" sz="1200" cap="none" dirty="0" smtClean="0" b="0">
                <a:solidFill>
                  <a:srgbClr val="6897BB"/>
                </a:solidFill>
                <a:latin typeface="굴림" charset="0"/>
                <a:ea typeface="굴림" charset="0"/>
              </a:rPr>
              <a:t>6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309499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2. 레이아웃 복제 방식 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1323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ConstraintSet을 생성한 후 clone() 메서드를 호출하여 레이아웃의 constraint를 복제하는 방식.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매개변수에 값을 입력하여 제약조건을 복제한다.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27405" y="4131945"/>
            <a:ext cx="8211820" cy="9251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 객체 생성.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 constraintSet2 = 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new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ConstraintSet()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clone 메서드의 매개변수에 Context와 복제할 Constraint의 Layout입력.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constraintSet2.clone(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this,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R.layout.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activity_create_constraintset1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434530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3. ConstraintLayout 복제 방식 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1938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ConstraintSet을 생성한 후 clone() 메서드를 호출하여 ConstraintLayout의 constraint를 복제하는 방식.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매개변수에 값을 입력하여 제약조건을 복제한다.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27405" y="4561205"/>
            <a:ext cx="8646160" cy="148018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ConstraintLayout 변수 생성 후 Layout에 있는 ConstraintLayout의 id와 연결.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ConstraintLayout constraintLayout = findViewById(R.id.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constraint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 객체 생성.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 constraintSet3 = 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new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ConstraintSet()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clone 메서드의 매개변수에 복제할 ConstraintLayout 입력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constraintSet3.clone(constraintLayout)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4770" cy="3067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198755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제약조건 제거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1323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ConstraintSet의 clear() 메서드를 사용하여 제약조건을 제거 할 수 있음.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특정 View에 대한 특정 제약조건 혹은 모든 제약조건을 제거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22325" y="4185919"/>
            <a:ext cx="8578850" cy="129476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ConstraintSet의 특정 id의 모든 제약조건을 제거한다.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clear 메서드의 매개변수에 제약조건을 제거할 View의 id를 입력.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constraintSet1.clear(R.id.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menuBar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ConstraintSet의 특정 id의 특정 제약조건을 제거한다.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clear 메서드의 매개변수에 제약조건을 제거할 View의 id와 제거할 제약조건을 입력.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constraintSet1.clear(R.id.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menuBar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,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RIGHT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5405" cy="3073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ConstraintSet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198755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제약조건 적용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1938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ConstraintSet의 applyTo() 메서드를 사용하여 제약조건을 적용 할 수 있음.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ConstraintSet.applyTo(ConstraintLayout constraintLayout) 을 이용하여 특정 ConstraintSet에 저장되어 있는 제약조건을 constraintLayout에 적용시킨다.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34390" y="4569460"/>
            <a:ext cx="4573270" cy="203390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ConstraintSet을 적용할 ConstraintLayout 생성.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ConstraintLayout rootLayout = findViewById(R.id.</a:t>
            </a:r>
            <a:r>
              <a:rPr lang="en-US" altLang="ko-KR" sz="1200" cap="none" dirty="0" smtClean="0" i="1" b="0">
                <a:solidFill>
                  <a:srgbClr val="9876AA"/>
                </a:solidFill>
                <a:latin typeface="굴림" charset="0"/>
                <a:ea typeface="굴림" charset="0"/>
              </a:rPr>
              <a:t>constraint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새로운 ConstraintSet을 생성.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 constraintSet4 = 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new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ConstraintSet()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ConstraintSet에 새로운 제약조건을 적용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constraintSet4.clone(constraintSet3)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>// rootLayout에 새로 지정한 constraintSet4의 제약조건을 적용</a:t>
            </a:r>
            <a: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  <a:t/>
            </a:r>
            <a:br>
              <a:rPr lang="en-US" altLang="ko-KR" sz="1200" cap="none" dirty="0" smtClean="0" b="0">
                <a:solidFill>
                  <a:srgbClr val="808080"/>
                </a:solidFill>
                <a:latin typeface="굴림" charset="0"/>
                <a:ea typeface="굴림" charset="0"/>
              </a:rPr>
            </a:br>
            <a:r>
              <a:rPr lang="en-US" altLang="ko-KR" sz="1200" cap="none" dirty="0" smtClean="0" b="0">
                <a:solidFill>
                  <a:srgbClr val="000000"/>
                </a:solidFill>
                <a:latin typeface="굴림" charset="0"/>
                <a:ea typeface="굴림" charset="0"/>
              </a:rPr>
              <a:t>constraintSet4.applyTo(rootLayout)</a:t>
            </a:r>
            <a:r>
              <a:rPr lang="en-US" altLang="ko-KR" sz="1200" cap="none" dirty="0" smtClean="0" b="0">
                <a:solidFill>
                  <a:srgbClr val="CC7832"/>
                </a:solidFill>
                <a:latin typeface="굴림" charset="0"/>
                <a:ea typeface="굴림" charset="0"/>
              </a:rPr>
              <a:t>;</a:t>
            </a:r>
            <a:endParaRPr lang="ko-KR" altLang="en-US" sz="1200" cap="none" dirty="0" smtClean="0" b="0">
              <a:solidFill>
                <a:srgbClr val="CC7832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32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297180" y="2496185"/>
            <a:ext cx="11213465" cy="31686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 + BluePrint 화면으로 구성(Toolbar 좌측 상단의	        버튼(Select Design surface)을 이용하여 변경 가능).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Design탭에서는 실제 화면에서 어떻게 보이는지 보여주는 반면에 BluePrint탭에서는 각 View의 윤곽선과 속성들을 보여줌(Constraints, margins, chain, GuideLine 등등).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Palette 메뉴에서 배치하고자 하는 Widget또는 Layout을 드래그하여 배치.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7510" y="2735580"/>
            <a:ext cx="584835" cy="305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 rot="0">
            <a:off x="328295" y="3743959"/>
            <a:ext cx="7933690" cy="6534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75" cap="none" dirty="0" smtClean="0" b="0">
                <a:solidFill>
                  <a:schemeClr val="accent6">
                    <a:lumMod val="75000"/>
                  </a:schemeClr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2875" cap="none" dirty="0" smtClean="0" b="0">
              <a:solidFill>
                <a:schemeClr val="accent6">
                  <a:lumMod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 rot="0">
            <a:off x="328295" y="4290695"/>
            <a:ext cx="8123555" cy="1270"/>
          </a:xfrm>
          <a:prstGeom prst="line"/>
          <a:ln w="3810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5405" cy="3073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81432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31692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화면의 변화를 관리하는 Manager.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특별한 변화를 주지 않는다면 대부분의 상황에선 AutoTransition을 활용하는 것이 간편함.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다른 화면 전환 방식을 사용하고 싶다면, setTransition을 사용.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API 버전 19 이하에서는 사용 할 수 없기 때문에, 낮은 버전에서 사용하기 위해서는 gradle에 Transition 서포트 라이브러리를 import 해주어야 함.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5405" cy="3073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81432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43999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TransitionManager의 beginDelayedTransition() 메서드를 사용하면 간단하게 화면 전환을 할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Transition 인스턴스는 장면에 포함 된 View의 크기, 위치, 가시성 변화를 감지하고 변화를 애니메이션 처리하는 일을 담당한다.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하나의 화면을 나타내는 ViewGroup 객체를 인자로 전달하여 메서드를 호출하면, 그 장면에 포함된 View의 변화(View의 이동, 크기 변경, 추가, 삭제 등)가 Transition의 인스턴스를 통해 애니메이션 처리 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상자 31"/>
          <p:cNvSpPr txBox="1">
            <a:spLocks/>
          </p:cNvSpPr>
          <p:nvPr/>
        </p:nvSpPr>
        <p:spPr>
          <a:xfrm rot="0">
            <a:off x="297180" y="457200"/>
            <a:ext cx="10225405" cy="3073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297180" y="1494790"/>
            <a:ext cx="281432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TransitionManager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97180" y="2496185"/>
            <a:ext cx="11215370" cy="25539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beginDelayedTransition(ViewGroup scenRoot) - 다음 렌더링 프레임을 호출 할 때 까지, 기본 값의 Transition을 이용하여 애니메이션을 적용. 매개변수에 Transition을 같이 입력하여 Transition을 지정 해 줄 수 있다.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457200" indent="-457200" algn="l" fontAlgn="auto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endTransition(ViewGroup sceneRoot) - 특정 sceneRoot에 지정된 Transition을 종료한다.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42315" y="2357755"/>
            <a:ext cx="4619625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42315" y="1667510"/>
            <a:ext cx="4345305" cy="5930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ko-KR" alt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참고자료</a:t>
            </a:r>
            <a:r>
              <a:rPr lang="en-US" altLang="ko-KR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b="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742315" y="3038475"/>
            <a:ext cx="10871200" cy="33235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Layout Editor - https://developer.android.com/studio/write/layout-editor.html</a:t>
            </a: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	 - https://codelabs.developers.google.com/codelabs/constraint-layout/#0</a:t>
            </a: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base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	 - http://kunny.github.io/lecture/ui/2016/05/22/constraint_layout_1/</a:t>
            </a: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auto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ConstraintSet - https://developer.android.com/reference/android/support/constraint/ConstraintSet.html</a:t>
            </a: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auto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TransitionManager - https://developer.android.com/reference/android/transition/TransitionManager.html</a:t>
            </a: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auto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latin typeface="나눔고딕" charset="0"/>
                <a:ea typeface="나눔고딕" charset="0"/>
              </a:rPr>
              <a:t>TransitionFramework - </a:t>
            </a:r>
            <a:r>
              <a:rPr lang="en-US" altLang="ko-KR" sz="1050" cap="none" dirty="0" smtClean="0" b="0">
                <a:latin typeface="나눔고딕" charset="0"/>
                <a:ea typeface="나눔고딕" charset="0"/>
              </a:rPr>
              <a:t>https://m.blog.naver.com/PostView.nhn?blogId=horajjan&amp;logNo=220412381797&amp;proxyReferer=https%3A%2F%2Fwww.google.co.kr%2F</a:t>
            </a:r>
            <a:endParaRPr lang="ko-KR" altLang="en-US" sz="1050" cap="none" dirty="0" smtClean="0" b="0">
              <a:latin typeface="나눔고딕" charset="0"/>
              <a:ea typeface="나눔고딕" charset="0"/>
            </a:endParaRPr>
          </a:p>
          <a:p>
            <a:pPr marL="0" indent="0" algn="l" fontAlgn="auto" defTabSz="914400" eaLnBrk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11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04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32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97180" y="2496185"/>
            <a:ext cx="5624195" cy="37839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Design탭에서는 실제 화면에서 어떻게 보이는지 보여주는 반면에 BluePrint탭에서는 각 View의 윤곽선과 속성들을 보여줌(Constraints, margins, chain, GuideLine 등등).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Toolbar의        버튼(Show)을 이용하여 어떤 속성을 보여줄지 선택 가능.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4075" y="2114550"/>
            <a:ext cx="5734050" cy="4925695"/>
          </a:xfrm>
          <a:prstGeom prst="rect"/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0865" y="5215890"/>
            <a:ext cx="415290" cy="249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413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955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97180" y="2496185"/>
            <a:ext cx="5624830" cy="1938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Design탭 하단의	버튼 위에 마우스를 올린 후 클릭하여 드래그하면 화면의 크기를 변경 할 수 있다. 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34945" y="2720340"/>
            <a:ext cx="325120" cy="311785"/>
          </a:xfrm>
          <a:prstGeom prst="rect"/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07405" y="2115185"/>
            <a:ext cx="5765800" cy="4638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/>
          <p:cNvSpPr txBox="1">
            <a:spLocks/>
          </p:cNvSpPr>
          <p:nvPr/>
        </p:nvSpPr>
        <p:spPr>
          <a:xfrm rot="0">
            <a:off x="297180" y="457200"/>
            <a:ext cx="1022350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Android Studio &gt; Layout Editor &gt; Design Editor</a:t>
            </a:r>
            <a:endParaRPr lang="ko-KR" altLang="en-US" sz="1200" cap="none" dirty="0" smtClean="0" b="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97180" y="1494790"/>
            <a:ext cx="243332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base" defTabSz="9144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E46C0A"/>
                </a:solidFill>
                <a:latin typeface="나눔고딕" charset="0"/>
                <a:ea typeface="나눔고딕" charset="0"/>
              </a:rPr>
              <a:t>1. Design Editor</a:t>
            </a:r>
            <a:endParaRPr lang="ko-KR" altLang="en-US" sz="2400" cap="none" dirty="0" smtClean="0" b="1">
              <a:solidFill>
                <a:srgbClr val="E46C0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297180" y="2496185"/>
            <a:ext cx="5624830" cy="37839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Widget을 생성한 뒤 선택하면 우측과 같은 컨트롤러가 생성됨.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가로 / 세로의 크기와 다른 View와의 관계를 클릭과 드래그로 설정 가능.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  <a:p>
            <a:pPr marL="254000" indent="-254000" algn="l" fontAlgn="base" defTabSz="914400" eaLnBrk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>
                <a:latin typeface="나눔고딕" charset="0"/>
                <a:ea typeface="나눔고딕" charset="0"/>
              </a:rPr>
              <a:t>Widget 하단의      (Baseline) 버튼을 클릭하면 Baseline 선택이 가능한 컨트롤을 표시.</a:t>
            </a:r>
            <a:endParaRPr lang="ko-KR" altLang="en-US" sz="2000" cap="none" dirty="0" smtClean="0" b="0">
              <a:latin typeface="나눔고딕" charset="0"/>
              <a:ea typeface="나눔고딕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11215" y="2108200"/>
            <a:ext cx="5682615" cy="4643755"/>
          </a:xfrm>
          <a:prstGeom prst="rect"/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95855" y="5170805"/>
            <a:ext cx="311150" cy="3314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선행개발기획팀 양식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lIns="0" tIns="0" rIns="0" bIns="0" rtlCol="0" anchor="ctr"/>
      <a:lstStyle>
        <a:defPPr algn="ctr">
          <a:defRPr sz="900" b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800" b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65</Pages>
  <Paragraphs>258</Paragraphs>
  <Words>1062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김지원</dc:creator>
  <cp:lastModifiedBy>Polaris Office</cp:lastModifiedBy>
  <dc:title>ConstraintLayout</dc:title>
  <dcterms:modified xsi:type="dcterms:W3CDTF">2017-11-29T06:51:58Z</dcterms:modified>
</cp:coreProperties>
</file>